
<file path=[Content_Types].xml><?xml version="1.0" encoding="utf-8"?>
<Types xmlns="http://schemas.openxmlformats.org/package/2006/content-types">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81" r:id="rId2"/>
    <p:sldId id="314" r:id="rId3"/>
    <p:sldId id="641" r:id="rId4"/>
    <p:sldId id="579" r:id="rId5"/>
    <p:sldId id="655" r:id="rId6"/>
    <p:sldId id="640" r:id="rId7"/>
    <p:sldId id="656" r:id="rId8"/>
    <p:sldId id="653" r:id="rId9"/>
    <p:sldId id="650" r:id="rId10"/>
    <p:sldId id="649" r:id="rId11"/>
    <p:sldId id="645" r:id="rId12"/>
    <p:sldId id="654" r:id="rId13"/>
    <p:sldId id="359" r:id="rId14"/>
    <p:sldId id="358" r:id="rId15"/>
  </p:sldIdLst>
  <p:sldSz cx="9144000" cy="6858000" type="screen4x3"/>
  <p:notesSz cx="7099300" cy="10234613"/>
  <p:defaultTextStyle>
    <a:defPPr>
      <a:defRPr lang="ca-ES"/>
    </a:defPPr>
    <a:lvl1pPr algn="l" rtl="0" fontAlgn="base">
      <a:spcBef>
        <a:spcPct val="0"/>
      </a:spcBef>
      <a:spcAft>
        <a:spcPct val="0"/>
      </a:spcAft>
      <a:defRPr sz="1200" kern="1200">
        <a:solidFill>
          <a:schemeClr val="tx1"/>
        </a:solidFill>
        <a:latin typeface="Arial" charset="0"/>
        <a:ea typeface="+mn-ea"/>
        <a:cs typeface="Arial" charset="0"/>
      </a:defRPr>
    </a:lvl1pPr>
    <a:lvl2pPr marL="457200" algn="l" rtl="0" fontAlgn="base">
      <a:spcBef>
        <a:spcPct val="0"/>
      </a:spcBef>
      <a:spcAft>
        <a:spcPct val="0"/>
      </a:spcAft>
      <a:defRPr sz="1200" kern="1200">
        <a:solidFill>
          <a:schemeClr val="tx1"/>
        </a:solidFill>
        <a:latin typeface="Arial" charset="0"/>
        <a:ea typeface="+mn-ea"/>
        <a:cs typeface="Arial" charset="0"/>
      </a:defRPr>
    </a:lvl2pPr>
    <a:lvl3pPr marL="914400" algn="l" rtl="0" fontAlgn="base">
      <a:spcBef>
        <a:spcPct val="0"/>
      </a:spcBef>
      <a:spcAft>
        <a:spcPct val="0"/>
      </a:spcAft>
      <a:defRPr sz="1200" kern="1200">
        <a:solidFill>
          <a:schemeClr val="tx1"/>
        </a:solidFill>
        <a:latin typeface="Arial" charset="0"/>
        <a:ea typeface="+mn-ea"/>
        <a:cs typeface="Arial" charset="0"/>
      </a:defRPr>
    </a:lvl3pPr>
    <a:lvl4pPr marL="1371600" algn="l" rtl="0" fontAlgn="base">
      <a:spcBef>
        <a:spcPct val="0"/>
      </a:spcBef>
      <a:spcAft>
        <a:spcPct val="0"/>
      </a:spcAft>
      <a:defRPr sz="1200" kern="1200">
        <a:solidFill>
          <a:schemeClr val="tx1"/>
        </a:solidFill>
        <a:latin typeface="Arial" charset="0"/>
        <a:ea typeface="+mn-ea"/>
        <a:cs typeface="Arial" charset="0"/>
      </a:defRPr>
    </a:lvl4pPr>
    <a:lvl5pPr marL="1828800" algn="l" rtl="0" fontAlgn="base">
      <a:spcBef>
        <a:spcPct val="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Arial" charset="0"/>
        <a:ea typeface="+mn-ea"/>
        <a:cs typeface="Arial" charset="0"/>
      </a:defRPr>
    </a:lvl6pPr>
    <a:lvl7pPr marL="2743200" algn="l" defTabSz="914400" rtl="0" eaLnBrk="1" latinLnBrk="0" hangingPunct="1">
      <a:defRPr sz="1200" kern="1200">
        <a:solidFill>
          <a:schemeClr val="tx1"/>
        </a:solidFill>
        <a:latin typeface="Arial" charset="0"/>
        <a:ea typeface="+mn-ea"/>
        <a:cs typeface="Arial" charset="0"/>
      </a:defRPr>
    </a:lvl7pPr>
    <a:lvl8pPr marL="3200400" algn="l" defTabSz="914400" rtl="0" eaLnBrk="1" latinLnBrk="0" hangingPunct="1">
      <a:defRPr sz="1200" kern="1200">
        <a:solidFill>
          <a:schemeClr val="tx1"/>
        </a:solidFill>
        <a:latin typeface="Arial" charset="0"/>
        <a:ea typeface="+mn-ea"/>
        <a:cs typeface="Arial" charset="0"/>
      </a:defRPr>
    </a:lvl8pPr>
    <a:lvl9pPr marL="3657600" algn="l" defTabSz="914400" rtl="0" eaLnBrk="1" latinLnBrk="0" hangingPunct="1">
      <a:defRPr sz="12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guide id="3" orient="horz" pos="2160">
          <p15:clr>
            <a:srgbClr val="A4A3A4"/>
          </p15:clr>
        </p15:guide>
        <p15:guide id="4" pos="2880">
          <p15:clr>
            <a:srgbClr val="A4A3A4"/>
          </p15:clr>
        </p15:guide>
      </p15:sldGuideLst>
    </p:ext>
    <p:ext uri="{2D200454-40CA-4A62-9FC3-DE9A4176ACB9}">
      <p15:notesGuideLst xmlns:p15="http://schemas.microsoft.com/office/powerpoint/2012/main" xmlns="">
        <p15:guide id="1" orient="horz" pos="3224">
          <p15:clr>
            <a:srgbClr val="A4A3A4"/>
          </p15:clr>
        </p15:guide>
        <p15:guide id="2" pos="223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rnal Hernández, Maribel" initials="BH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CC0000"/>
    <a:srgbClr val="FFFF00"/>
    <a:srgbClr val="FF6600"/>
    <a:srgbClr val="FF9900"/>
    <a:srgbClr val="FFAC33"/>
    <a:srgbClr val="DA8200"/>
    <a:srgbClr val="FEB266"/>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92" autoAdjust="0"/>
    <p:restoredTop sz="94242" autoAdjust="0"/>
  </p:normalViewPr>
  <p:slideViewPr>
    <p:cSldViewPr>
      <p:cViewPr varScale="1">
        <p:scale>
          <a:sx n="74" d="100"/>
          <a:sy n="74" d="100"/>
        </p:scale>
        <p:origin x="-1074" y="-90"/>
      </p:cViewPr>
      <p:guideLst>
        <p:guide orient="horz" pos="2880"/>
        <p:guide orient="horz" pos="2160"/>
        <p:guide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7" d="100"/>
          <a:sy n="77" d="100"/>
        </p:scale>
        <p:origin x="4008" y="120"/>
      </p:cViewPr>
      <p:guideLst>
        <p:guide orient="horz" pos="3224"/>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77137" cy="512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06" tIns="48303" rIns="96606" bIns="48303" numCol="1" anchor="t" anchorCtr="0" compatLnSpc="1">
            <a:prstTxWarp prst="textNoShape">
              <a:avLst/>
            </a:prstTxWarp>
          </a:bodyPr>
          <a:lstStyle>
            <a:lvl1pPr algn="l">
              <a:defRPr>
                <a:cs typeface="+mn-cs"/>
              </a:defRPr>
            </a:lvl1pPr>
          </a:lstStyle>
          <a:p>
            <a:pPr>
              <a:defRPr/>
            </a:pPr>
            <a:endParaRPr lang="ca-ES" dirty="0"/>
          </a:p>
        </p:txBody>
      </p:sp>
      <p:sp>
        <p:nvSpPr>
          <p:cNvPr id="38915" name="Rectangle 3"/>
          <p:cNvSpPr>
            <a:spLocks noGrp="1" noChangeArrowheads="1"/>
          </p:cNvSpPr>
          <p:nvPr>
            <p:ph type="dt" sz="quarter" idx="1"/>
          </p:nvPr>
        </p:nvSpPr>
        <p:spPr bwMode="auto">
          <a:xfrm>
            <a:off x="4020506" y="0"/>
            <a:ext cx="3077137" cy="512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06" tIns="48303" rIns="96606" bIns="48303" numCol="1" anchor="t" anchorCtr="0" compatLnSpc="1">
            <a:prstTxWarp prst="textNoShape">
              <a:avLst/>
            </a:prstTxWarp>
          </a:bodyPr>
          <a:lstStyle>
            <a:lvl1pPr algn="r">
              <a:defRPr>
                <a:cs typeface="+mn-cs"/>
              </a:defRPr>
            </a:lvl1pPr>
          </a:lstStyle>
          <a:p>
            <a:pPr>
              <a:defRPr/>
            </a:pPr>
            <a:endParaRPr lang="ca-ES" dirty="0"/>
          </a:p>
        </p:txBody>
      </p:sp>
      <p:sp>
        <p:nvSpPr>
          <p:cNvPr id="38916" name="Rectangle 4"/>
          <p:cNvSpPr>
            <a:spLocks noGrp="1" noChangeArrowheads="1"/>
          </p:cNvSpPr>
          <p:nvPr>
            <p:ph type="ftr" sz="quarter" idx="2"/>
          </p:nvPr>
        </p:nvSpPr>
        <p:spPr bwMode="auto">
          <a:xfrm>
            <a:off x="0"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06" tIns="48303" rIns="96606" bIns="48303" numCol="1" anchor="b" anchorCtr="0" compatLnSpc="1">
            <a:prstTxWarp prst="textNoShape">
              <a:avLst/>
            </a:prstTxWarp>
          </a:bodyPr>
          <a:lstStyle>
            <a:lvl1pPr algn="l">
              <a:defRPr>
                <a:cs typeface="+mn-cs"/>
              </a:defRPr>
            </a:lvl1pPr>
          </a:lstStyle>
          <a:p>
            <a:pPr>
              <a:defRPr/>
            </a:pPr>
            <a:endParaRPr lang="ca-ES" dirty="0"/>
          </a:p>
        </p:txBody>
      </p:sp>
      <p:sp>
        <p:nvSpPr>
          <p:cNvPr id="38917" name="Rectangle 5"/>
          <p:cNvSpPr>
            <a:spLocks noGrp="1" noChangeArrowheads="1"/>
          </p:cNvSpPr>
          <p:nvPr>
            <p:ph type="sldNum" sz="quarter" idx="3"/>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06" tIns="48303" rIns="96606" bIns="48303" numCol="1" anchor="b" anchorCtr="0" compatLnSpc="1">
            <a:prstTxWarp prst="textNoShape">
              <a:avLst/>
            </a:prstTxWarp>
          </a:bodyPr>
          <a:lstStyle>
            <a:lvl1pPr algn="r">
              <a:defRPr>
                <a:cs typeface="+mn-cs"/>
              </a:defRPr>
            </a:lvl1pPr>
          </a:lstStyle>
          <a:p>
            <a:pPr>
              <a:defRPr/>
            </a:pPr>
            <a:fld id="{6CA6FD02-D2BC-4E56-82D9-D1C2ED6EF8CD}" type="slidenum">
              <a:rPr lang="ca-ES"/>
              <a:pPr>
                <a:defRPr/>
              </a:pPr>
              <a:t>‹#›</a:t>
            </a:fld>
            <a:endParaRPr lang="ca-ES" dirty="0"/>
          </a:p>
        </p:txBody>
      </p:sp>
    </p:spTree>
    <p:extLst>
      <p:ext uri="{BB962C8B-B14F-4D97-AF65-F5344CB8AC3E}">
        <p14:creationId xmlns:p14="http://schemas.microsoft.com/office/powerpoint/2010/main" val="3327763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3077137" cy="512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06" tIns="48303" rIns="96606" bIns="48303" numCol="1" anchor="t" anchorCtr="0" compatLnSpc="1">
            <a:prstTxWarp prst="textNoShape">
              <a:avLst/>
            </a:prstTxWarp>
          </a:bodyPr>
          <a:lstStyle>
            <a:lvl1pPr algn="l">
              <a:defRPr>
                <a:cs typeface="+mn-cs"/>
              </a:defRPr>
            </a:lvl1pPr>
          </a:lstStyle>
          <a:p>
            <a:pPr>
              <a:defRPr/>
            </a:pPr>
            <a:endParaRPr lang="ca-ES" dirty="0"/>
          </a:p>
        </p:txBody>
      </p:sp>
      <p:sp>
        <p:nvSpPr>
          <p:cNvPr id="40963" name="Rectangle 3"/>
          <p:cNvSpPr>
            <a:spLocks noGrp="1" noChangeArrowheads="1"/>
          </p:cNvSpPr>
          <p:nvPr>
            <p:ph type="dt" idx="1"/>
          </p:nvPr>
        </p:nvSpPr>
        <p:spPr bwMode="auto">
          <a:xfrm>
            <a:off x="4020506" y="0"/>
            <a:ext cx="3077137" cy="512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06" tIns="48303" rIns="96606" bIns="48303" numCol="1" anchor="t" anchorCtr="0" compatLnSpc="1">
            <a:prstTxWarp prst="textNoShape">
              <a:avLst/>
            </a:prstTxWarp>
          </a:bodyPr>
          <a:lstStyle>
            <a:lvl1pPr algn="r">
              <a:defRPr>
                <a:cs typeface="+mn-cs"/>
              </a:defRPr>
            </a:lvl1pPr>
          </a:lstStyle>
          <a:p>
            <a:pPr>
              <a:defRPr/>
            </a:pPr>
            <a:endParaRPr lang="ca-ES" dirty="0"/>
          </a:p>
        </p:txBody>
      </p:sp>
      <p:sp>
        <p:nvSpPr>
          <p:cNvPr id="45060" name="Rectangle 4"/>
          <p:cNvSpPr>
            <a:spLocks noGrp="1" noRot="1" noChangeAspect="1" noChangeArrowheads="1" noTextEdit="1"/>
          </p:cNvSpPr>
          <p:nvPr>
            <p:ph type="sldImg" idx="2"/>
          </p:nvPr>
        </p:nvSpPr>
        <p:spPr bwMode="auto">
          <a:xfrm>
            <a:off x="992188" y="768350"/>
            <a:ext cx="5116512" cy="38385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965" name="Rectangle 5"/>
          <p:cNvSpPr>
            <a:spLocks noGrp="1" noChangeArrowheads="1"/>
          </p:cNvSpPr>
          <p:nvPr>
            <p:ph type="body" sz="quarter" idx="3"/>
          </p:nvPr>
        </p:nvSpPr>
        <p:spPr bwMode="auto">
          <a:xfrm>
            <a:off x="709600" y="4861155"/>
            <a:ext cx="5680103" cy="4605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06" tIns="48303" rIns="96606" bIns="48303" numCol="1" anchor="t" anchorCtr="0" compatLnSpc="1">
            <a:prstTxWarp prst="textNoShape">
              <a:avLst/>
            </a:prstTxWarp>
          </a:bodyPr>
          <a:lstStyle/>
          <a:p>
            <a:pPr lvl="0"/>
            <a:r>
              <a:rPr lang="ca-ES" noProof="0"/>
              <a:t>Feu clic aquí per editar els estils de text del patró</a:t>
            </a:r>
          </a:p>
          <a:p>
            <a:pPr lvl="1"/>
            <a:r>
              <a:rPr lang="ca-ES" noProof="0"/>
              <a:t>Segon nivell</a:t>
            </a:r>
          </a:p>
          <a:p>
            <a:pPr lvl="2"/>
            <a:r>
              <a:rPr lang="ca-ES" noProof="0"/>
              <a:t>Tercer nivell</a:t>
            </a:r>
          </a:p>
          <a:p>
            <a:pPr lvl="3"/>
            <a:r>
              <a:rPr lang="ca-ES" noProof="0"/>
              <a:t>Quart nivell</a:t>
            </a:r>
          </a:p>
          <a:p>
            <a:pPr lvl="4"/>
            <a:r>
              <a:rPr lang="ca-ES" noProof="0"/>
              <a:t>Cinquè nivell</a:t>
            </a:r>
          </a:p>
        </p:txBody>
      </p:sp>
      <p:sp>
        <p:nvSpPr>
          <p:cNvPr id="40966" name="Rectangle 6"/>
          <p:cNvSpPr>
            <a:spLocks noGrp="1" noChangeArrowheads="1"/>
          </p:cNvSpPr>
          <p:nvPr>
            <p:ph type="ftr" sz="quarter" idx="4"/>
          </p:nvPr>
        </p:nvSpPr>
        <p:spPr bwMode="auto">
          <a:xfrm>
            <a:off x="0"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06" tIns="48303" rIns="96606" bIns="48303" numCol="1" anchor="b" anchorCtr="0" compatLnSpc="1">
            <a:prstTxWarp prst="textNoShape">
              <a:avLst/>
            </a:prstTxWarp>
          </a:bodyPr>
          <a:lstStyle>
            <a:lvl1pPr algn="l">
              <a:defRPr>
                <a:cs typeface="+mn-cs"/>
              </a:defRPr>
            </a:lvl1pPr>
          </a:lstStyle>
          <a:p>
            <a:pPr>
              <a:defRPr/>
            </a:pPr>
            <a:endParaRPr lang="ca-ES" dirty="0"/>
          </a:p>
        </p:txBody>
      </p:sp>
      <p:sp>
        <p:nvSpPr>
          <p:cNvPr id="40967" name="Rectangle 7"/>
          <p:cNvSpPr>
            <a:spLocks noGrp="1" noChangeArrowheads="1"/>
          </p:cNvSpPr>
          <p:nvPr>
            <p:ph type="sldNum" sz="quarter" idx="5"/>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06" tIns="48303" rIns="96606" bIns="48303" numCol="1" anchor="b" anchorCtr="0" compatLnSpc="1">
            <a:prstTxWarp prst="textNoShape">
              <a:avLst/>
            </a:prstTxWarp>
          </a:bodyPr>
          <a:lstStyle>
            <a:lvl1pPr algn="r">
              <a:defRPr>
                <a:cs typeface="+mn-cs"/>
              </a:defRPr>
            </a:lvl1pPr>
          </a:lstStyle>
          <a:p>
            <a:pPr>
              <a:defRPr/>
            </a:pPr>
            <a:fld id="{4DAC0B50-6789-445B-9258-4E31FA6C06C4}" type="slidenum">
              <a:rPr lang="ca-ES"/>
              <a:pPr>
                <a:defRPr/>
              </a:pPr>
              <a:t>‹#›</a:t>
            </a:fld>
            <a:endParaRPr lang="ca-ES" dirty="0"/>
          </a:p>
        </p:txBody>
      </p:sp>
    </p:spTree>
    <p:extLst>
      <p:ext uri="{BB962C8B-B14F-4D97-AF65-F5344CB8AC3E}">
        <p14:creationId xmlns:p14="http://schemas.microsoft.com/office/powerpoint/2010/main" val="11516426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06" tIns="48303" rIns="96606" bIns="48303"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016C4191-06CC-4A21-805E-1B6ED1CEF71B}" type="slidenum">
              <a:rPr lang="ca-ES" altLang="ca-ES"/>
              <a:pPr algn="r" eaLnBrk="1" hangingPunct="1">
                <a:spcBef>
                  <a:spcPct val="0"/>
                </a:spcBef>
              </a:pPr>
              <a:t>1</a:t>
            </a:fld>
            <a:endParaRPr lang="ca-ES" altLang="ca-ES" dirty="0"/>
          </a:p>
        </p:txBody>
      </p:sp>
      <p:sp>
        <p:nvSpPr>
          <p:cNvPr id="46083" name="Rectangle 2"/>
          <p:cNvSpPr>
            <a:spLocks noGrp="1" noRot="1" noChangeAspect="1" noChangeArrowheads="1" noTextEdit="1"/>
          </p:cNvSpPr>
          <p:nvPr>
            <p:ph type="sldImg"/>
          </p:nvPr>
        </p:nvSpPr>
        <p:spPr>
          <a:xfrm>
            <a:off x="992188" y="768350"/>
            <a:ext cx="5116512" cy="3838575"/>
          </a:xfrm>
          <a:ln/>
        </p:spPr>
      </p:sp>
      <p:sp>
        <p:nvSpPr>
          <p:cNvPr id="46084" name="Rectangle 3"/>
          <p:cNvSpPr>
            <a:spLocks noGrp="1" noChangeArrowheads="1"/>
          </p:cNvSpPr>
          <p:nvPr>
            <p:ph type="body" idx="1"/>
          </p:nvPr>
        </p:nvSpPr>
        <p:spPr>
          <a:noFill/>
        </p:spPr>
        <p:txBody>
          <a:bodyPr/>
          <a:lstStyle/>
          <a:p>
            <a:pPr eaLnBrk="1" hangingPunct="1"/>
            <a:endParaRPr lang="es-ES" altLang="ca-E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06" tIns="48303" rIns="96606" bIns="48303"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22371D5-8913-41C9-9A8D-FF997FFB81C3}" type="slidenum">
              <a:rPr lang="ca-ES" altLang="ca-ES"/>
              <a:pPr algn="r" eaLnBrk="1" hangingPunct="1">
                <a:spcBef>
                  <a:spcPct val="0"/>
                </a:spcBef>
              </a:pPr>
              <a:t>10</a:t>
            </a:fld>
            <a:endParaRPr lang="ca-ES" altLang="ca-ES" dirty="0"/>
          </a:p>
        </p:txBody>
      </p:sp>
      <p:sp>
        <p:nvSpPr>
          <p:cNvPr id="54275" name="Rectangle 2"/>
          <p:cNvSpPr>
            <a:spLocks noGrp="1" noRot="1" noChangeAspect="1" noChangeArrowheads="1" noTextEdit="1"/>
          </p:cNvSpPr>
          <p:nvPr>
            <p:ph type="sldImg"/>
          </p:nvPr>
        </p:nvSpPr>
        <p:spPr>
          <a:xfrm>
            <a:off x="992188" y="768350"/>
            <a:ext cx="5116512" cy="3838575"/>
          </a:xfrm>
          <a:ln/>
        </p:spPr>
      </p:sp>
      <p:sp>
        <p:nvSpPr>
          <p:cNvPr id="54276" name="Rectangle 3"/>
          <p:cNvSpPr>
            <a:spLocks noGrp="1" noChangeArrowheads="1"/>
          </p:cNvSpPr>
          <p:nvPr>
            <p:ph type="body" idx="1"/>
          </p:nvPr>
        </p:nvSpPr>
        <p:spPr>
          <a:noFill/>
        </p:spPr>
        <p:txBody>
          <a:bodyPr/>
          <a:lstStyle/>
          <a:p>
            <a:pPr eaLnBrk="1" hangingPunct="1"/>
            <a:endParaRPr lang="es-ES" altLang="ca-ES" dirty="0"/>
          </a:p>
        </p:txBody>
      </p:sp>
    </p:spTree>
    <p:extLst>
      <p:ext uri="{BB962C8B-B14F-4D97-AF65-F5344CB8AC3E}">
        <p14:creationId xmlns:p14="http://schemas.microsoft.com/office/powerpoint/2010/main" val="31376499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06" tIns="48303" rIns="96606" bIns="48303"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22371D5-8913-41C9-9A8D-FF997FFB81C3}" type="slidenum">
              <a:rPr lang="ca-ES" altLang="ca-ES"/>
              <a:pPr algn="r" eaLnBrk="1" hangingPunct="1">
                <a:spcBef>
                  <a:spcPct val="0"/>
                </a:spcBef>
              </a:pPr>
              <a:t>11</a:t>
            </a:fld>
            <a:endParaRPr lang="ca-ES" altLang="ca-ES" dirty="0"/>
          </a:p>
        </p:txBody>
      </p:sp>
      <p:sp>
        <p:nvSpPr>
          <p:cNvPr id="54275" name="Rectangle 2"/>
          <p:cNvSpPr>
            <a:spLocks noGrp="1" noRot="1" noChangeAspect="1" noChangeArrowheads="1" noTextEdit="1"/>
          </p:cNvSpPr>
          <p:nvPr>
            <p:ph type="sldImg"/>
          </p:nvPr>
        </p:nvSpPr>
        <p:spPr>
          <a:xfrm>
            <a:off x="992188" y="768350"/>
            <a:ext cx="5116512" cy="3838575"/>
          </a:xfrm>
          <a:ln/>
        </p:spPr>
      </p:sp>
      <p:sp>
        <p:nvSpPr>
          <p:cNvPr id="54276" name="Rectangle 3"/>
          <p:cNvSpPr>
            <a:spLocks noGrp="1" noChangeArrowheads="1"/>
          </p:cNvSpPr>
          <p:nvPr>
            <p:ph type="body" idx="1"/>
          </p:nvPr>
        </p:nvSpPr>
        <p:spPr>
          <a:noFill/>
        </p:spPr>
        <p:txBody>
          <a:bodyPr/>
          <a:lstStyle/>
          <a:p>
            <a:pPr eaLnBrk="1" hangingPunct="1"/>
            <a:endParaRPr lang="es-ES" altLang="ca-ES" dirty="0"/>
          </a:p>
        </p:txBody>
      </p:sp>
    </p:spTree>
    <p:extLst>
      <p:ext uri="{BB962C8B-B14F-4D97-AF65-F5344CB8AC3E}">
        <p14:creationId xmlns:p14="http://schemas.microsoft.com/office/powerpoint/2010/main" val="503356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06" tIns="48303" rIns="96606" bIns="48303"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22371D5-8913-41C9-9A8D-FF997FFB81C3}" type="slidenum">
              <a:rPr lang="ca-ES" altLang="ca-ES"/>
              <a:pPr algn="r" eaLnBrk="1" hangingPunct="1">
                <a:spcBef>
                  <a:spcPct val="0"/>
                </a:spcBef>
              </a:pPr>
              <a:t>12</a:t>
            </a:fld>
            <a:endParaRPr lang="ca-ES" altLang="ca-ES" dirty="0"/>
          </a:p>
        </p:txBody>
      </p:sp>
      <p:sp>
        <p:nvSpPr>
          <p:cNvPr id="54275" name="Rectangle 2"/>
          <p:cNvSpPr>
            <a:spLocks noGrp="1" noRot="1" noChangeAspect="1" noChangeArrowheads="1" noTextEdit="1"/>
          </p:cNvSpPr>
          <p:nvPr>
            <p:ph type="sldImg"/>
          </p:nvPr>
        </p:nvSpPr>
        <p:spPr>
          <a:xfrm>
            <a:off x="992188" y="768350"/>
            <a:ext cx="5116512" cy="3838575"/>
          </a:xfrm>
          <a:ln/>
        </p:spPr>
      </p:sp>
      <p:sp>
        <p:nvSpPr>
          <p:cNvPr id="54276" name="Rectangle 3"/>
          <p:cNvSpPr>
            <a:spLocks noGrp="1" noChangeArrowheads="1"/>
          </p:cNvSpPr>
          <p:nvPr>
            <p:ph type="body" idx="1"/>
          </p:nvPr>
        </p:nvSpPr>
        <p:spPr>
          <a:noFill/>
        </p:spPr>
        <p:txBody>
          <a:bodyPr/>
          <a:lstStyle/>
          <a:p>
            <a:pPr eaLnBrk="1" hangingPunct="1"/>
            <a:endParaRPr lang="es-ES" altLang="ca-ES" dirty="0"/>
          </a:p>
        </p:txBody>
      </p:sp>
    </p:spTree>
    <p:extLst>
      <p:ext uri="{BB962C8B-B14F-4D97-AF65-F5344CB8AC3E}">
        <p14:creationId xmlns:p14="http://schemas.microsoft.com/office/powerpoint/2010/main" val="4198005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p:txBody>
          <a:bodyPr/>
          <a:lstStyle>
            <a:lvl1pPr eaLnBrk="0" hangingPunct="0">
              <a:spcBef>
                <a:spcPct val="30000"/>
              </a:spcBef>
              <a:defRPr sz="1300">
                <a:solidFill>
                  <a:schemeClr val="tx1"/>
                </a:solidFill>
                <a:latin typeface="Arial" charset="0"/>
              </a:defRPr>
            </a:lvl1pPr>
            <a:lvl2pPr marL="784927" indent="-301895" eaLnBrk="0" hangingPunct="0">
              <a:spcBef>
                <a:spcPct val="30000"/>
              </a:spcBef>
              <a:defRPr sz="1300">
                <a:solidFill>
                  <a:schemeClr val="tx1"/>
                </a:solidFill>
                <a:latin typeface="Arial" charset="0"/>
              </a:defRPr>
            </a:lvl2pPr>
            <a:lvl3pPr marL="1207580" indent="-241516" eaLnBrk="0" hangingPunct="0">
              <a:spcBef>
                <a:spcPct val="30000"/>
              </a:spcBef>
              <a:defRPr sz="1300">
                <a:solidFill>
                  <a:schemeClr val="tx1"/>
                </a:solidFill>
                <a:latin typeface="Arial" charset="0"/>
              </a:defRPr>
            </a:lvl3pPr>
            <a:lvl4pPr marL="1690611" indent="-241516" eaLnBrk="0" hangingPunct="0">
              <a:spcBef>
                <a:spcPct val="30000"/>
              </a:spcBef>
              <a:defRPr sz="1300">
                <a:solidFill>
                  <a:schemeClr val="tx1"/>
                </a:solidFill>
                <a:latin typeface="Arial" charset="0"/>
              </a:defRPr>
            </a:lvl4pPr>
            <a:lvl5pPr marL="2173643" indent="-241516" eaLnBrk="0" hangingPunct="0">
              <a:spcBef>
                <a:spcPct val="30000"/>
              </a:spcBef>
              <a:defRPr sz="1300">
                <a:solidFill>
                  <a:schemeClr val="tx1"/>
                </a:solidFill>
                <a:latin typeface="Arial" charset="0"/>
              </a:defRPr>
            </a:lvl5pPr>
            <a:lvl6pPr marL="2656675" indent="-241516" eaLnBrk="0" fontAlgn="base" hangingPunct="0">
              <a:spcBef>
                <a:spcPct val="30000"/>
              </a:spcBef>
              <a:spcAft>
                <a:spcPct val="0"/>
              </a:spcAft>
              <a:defRPr sz="1300">
                <a:solidFill>
                  <a:schemeClr val="tx1"/>
                </a:solidFill>
                <a:latin typeface="Arial" charset="0"/>
              </a:defRPr>
            </a:lvl6pPr>
            <a:lvl7pPr marL="3139707" indent="-241516" eaLnBrk="0" fontAlgn="base" hangingPunct="0">
              <a:spcBef>
                <a:spcPct val="30000"/>
              </a:spcBef>
              <a:spcAft>
                <a:spcPct val="0"/>
              </a:spcAft>
              <a:defRPr sz="1300">
                <a:solidFill>
                  <a:schemeClr val="tx1"/>
                </a:solidFill>
                <a:latin typeface="Arial" charset="0"/>
              </a:defRPr>
            </a:lvl7pPr>
            <a:lvl8pPr marL="3622739" indent="-241516" eaLnBrk="0" fontAlgn="base" hangingPunct="0">
              <a:spcBef>
                <a:spcPct val="30000"/>
              </a:spcBef>
              <a:spcAft>
                <a:spcPct val="0"/>
              </a:spcAft>
              <a:defRPr sz="1300">
                <a:solidFill>
                  <a:schemeClr val="tx1"/>
                </a:solidFill>
                <a:latin typeface="Arial" charset="0"/>
              </a:defRPr>
            </a:lvl8pPr>
            <a:lvl9pPr marL="4105770" indent="-241516" eaLnBrk="0" fontAlgn="base" hangingPunct="0">
              <a:spcBef>
                <a:spcPct val="30000"/>
              </a:spcBef>
              <a:spcAft>
                <a:spcPct val="0"/>
              </a:spcAft>
              <a:defRPr sz="1300">
                <a:solidFill>
                  <a:schemeClr val="tx1"/>
                </a:solidFill>
                <a:latin typeface="Arial" charset="0"/>
              </a:defRPr>
            </a:lvl9pPr>
          </a:lstStyle>
          <a:p>
            <a:pPr eaLnBrk="1" hangingPunct="1">
              <a:spcBef>
                <a:spcPct val="0"/>
              </a:spcBef>
              <a:defRPr/>
            </a:pPr>
            <a:fld id="{D5D57565-A131-4CAB-A9D8-BC11F70ACB91}" type="slidenum">
              <a:rPr lang="ca-ES" altLang="ca-ES" smtClean="0"/>
              <a:pPr eaLnBrk="1" hangingPunct="1">
                <a:spcBef>
                  <a:spcPct val="0"/>
                </a:spcBef>
                <a:defRPr/>
              </a:pPr>
              <a:t>13</a:t>
            </a:fld>
            <a:endParaRPr lang="ca-ES" altLang="ca-ES" dirty="0"/>
          </a:p>
        </p:txBody>
      </p:sp>
      <p:sp>
        <p:nvSpPr>
          <p:cNvPr id="67587" name="Rectangle 2"/>
          <p:cNvSpPr>
            <a:spLocks noGrp="1" noRot="1" noChangeAspect="1" noChangeArrowheads="1" noTextEdit="1"/>
          </p:cNvSpPr>
          <p:nvPr>
            <p:ph type="sldImg"/>
          </p:nvPr>
        </p:nvSpPr>
        <p:spPr>
          <a:xfrm>
            <a:off x="992188" y="768350"/>
            <a:ext cx="5116512" cy="3838575"/>
          </a:xfrm>
          <a:ln/>
        </p:spPr>
      </p:sp>
      <p:sp>
        <p:nvSpPr>
          <p:cNvPr id="67588" name="Rectangle 3"/>
          <p:cNvSpPr>
            <a:spLocks noGrp="1" noChangeArrowheads="1"/>
          </p:cNvSpPr>
          <p:nvPr>
            <p:ph type="body" idx="1"/>
          </p:nvPr>
        </p:nvSpPr>
        <p:spPr>
          <a:noFill/>
        </p:spPr>
        <p:txBody>
          <a:bodyPr/>
          <a:lstStyle/>
          <a:p>
            <a:pPr eaLnBrk="1" hangingPunct="1"/>
            <a:endParaRPr lang="es-ES" altLang="ca-E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p:txBody>
          <a:bodyPr/>
          <a:lstStyle>
            <a:lvl1pPr eaLnBrk="0" hangingPunct="0">
              <a:spcBef>
                <a:spcPct val="30000"/>
              </a:spcBef>
              <a:defRPr sz="1300">
                <a:solidFill>
                  <a:schemeClr val="tx1"/>
                </a:solidFill>
                <a:latin typeface="Arial" charset="0"/>
              </a:defRPr>
            </a:lvl1pPr>
            <a:lvl2pPr marL="784927" indent="-301895" eaLnBrk="0" hangingPunct="0">
              <a:spcBef>
                <a:spcPct val="30000"/>
              </a:spcBef>
              <a:defRPr sz="1300">
                <a:solidFill>
                  <a:schemeClr val="tx1"/>
                </a:solidFill>
                <a:latin typeface="Arial" charset="0"/>
              </a:defRPr>
            </a:lvl2pPr>
            <a:lvl3pPr marL="1207580" indent="-241516" eaLnBrk="0" hangingPunct="0">
              <a:spcBef>
                <a:spcPct val="30000"/>
              </a:spcBef>
              <a:defRPr sz="1300">
                <a:solidFill>
                  <a:schemeClr val="tx1"/>
                </a:solidFill>
                <a:latin typeface="Arial" charset="0"/>
              </a:defRPr>
            </a:lvl3pPr>
            <a:lvl4pPr marL="1690611" indent="-241516" eaLnBrk="0" hangingPunct="0">
              <a:spcBef>
                <a:spcPct val="30000"/>
              </a:spcBef>
              <a:defRPr sz="1300">
                <a:solidFill>
                  <a:schemeClr val="tx1"/>
                </a:solidFill>
                <a:latin typeface="Arial" charset="0"/>
              </a:defRPr>
            </a:lvl4pPr>
            <a:lvl5pPr marL="2173643" indent="-241516" eaLnBrk="0" hangingPunct="0">
              <a:spcBef>
                <a:spcPct val="30000"/>
              </a:spcBef>
              <a:defRPr sz="1300">
                <a:solidFill>
                  <a:schemeClr val="tx1"/>
                </a:solidFill>
                <a:latin typeface="Arial" charset="0"/>
              </a:defRPr>
            </a:lvl5pPr>
            <a:lvl6pPr marL="2656675" indent="-241516" eaLnBrk="0" fontAlgn="base" hangingPunct="0">
              <a:spcBef>
                <a:spcPct val="30000"/>
              </a:spcBef>
              <a:spcAft>
                <a:spcPct val="0"/>
              </a:spcAft>
              <a:defRPr sz="1300">
                <a:solidFill>
                  <a:schemeClr val="tx1"/>
                </a:solidFill>
                <a:latin typeface="Arial" charset="0"/>
              </a:defRPr>
            </a:lvl6pPr>
            <a:lvl7pPr marL="3139707" indent="-241516" eaLnBrk="0" fontAlgn="base" hangingPunct="0">
              <a:spcBef>
                <a:spcPct val="30000"/>
              </a:spcBef>
              <a:spcAft>
                <a:spcPct val="0"/>
              </a:spcAft>
              <a:defRPr sz="1300">
                <a:solidFill>
                  <a:schemeClr val="tx1"/>
                </a:solidFill>
                <a:latin typeface="Arial" charset="0"/>
              </a:defRPr>
            </a:lvl7pPr>
            <a:lvl8pPr marL="3622739" indent="-241516" eaLnBrk="0" fontAlgn="base" hangingPunct="0">
              <a:spcBef>
                <a:spcPct val="30000"/>
              </a:spcBef>
              <a:spcAft>
                <a:spcPct val="0"/>
              </a:spcAft>
              <a:defRPr sz="1300">
                <a:solidFill>
                  <a:schemeClr val="tx1"/>
                </a:solidFill>
                <a:latin typeface="Arial" charset="0"/>
              </a:defRPr>
            </a:lvl8pPr>
            <a:lvl9pPr marL="4105770" indent="-241516" eaLnBrk="0" fontAlgn="base" hangingPunct="0">
              <a:spcBef>
                <a:spcPct val="30000"/>
              </a:spcBef>
              <a:spcAft>
                <a:spcPct val="0"/>
              </a:spcAft>
              <a:defRPr sz="1300">
                <a:solidFill>
                  <a:schemeClr val="tx1"/>
                </a:solidFill>
                <a:latin typeface="Arial" charset="0"/>
              </a:defRPr>
            </a:lvl9pPr>
          </a:lstStyle>
          <a:p>
            <a:pPr eaLnBrk="1" hangingPunct="1">
              <a:spcBef>
                <a:spcPct val="0"/>
              </a:spcBef>
              <a:defRPr/>
            </a:pPr>
            <a:fld id="{059740FE-89F1-4450-B0DD-C49BDCBB9156}" type="slidenum">
              <a:rPr lang="ca-ES" altLang="ca-ES" smtClean="0"/>
              <a:pPr eaLnBrk="1" hangingPunct="1">
                <a:spcBef>
                  <a:spcPct val="0"/>
                </a:spcBef>
                <a:defRPr/>
              </a:pPr>
              <a:t>14</a:t>
            </a:fld>
            <a:endParaRPr lang="ca-ES" altLang="ca-ES" dirty="0"/>
          </a:p>
        </p:txBody>
      </p:sp>
      <p:sp>
        <p:nvSpPr>
          <p:cNvPr id="68611" name="Rectangle 2"/>
          <p:cNvSpPr>
            <a:spLocks noGrp="1" noRot="1" noChangeAspect="1" noChangeArrowheads="1" noTextEdit="1"/>
          </p:cNvSpPr>
          <p:nvPr>
            <p:ph type="sldImg"/>
          </p:nvPr>
        </p:nvSpPr>
        <p:spPr>
          <a:xfrm>
            <a:off x="992188" y="768350"/>
            <a:ext cx="5116512" cy="3838575"/>
          </a:xfrm>
          <a:ln/>
        </p:spPr>
      </p:sp>
      <p:sp>
        <p:nvSpPr>
          <p:cNvPr id="68612" name="Rectangle 3"/>
          <p:cNvSpPr>
            <a:spLocks noGrp="1" noChangeArrowheads="1"/>
          </p:cNvSpPr>
          <p:nvPr>
            <p:ph type="body" idx="1"/>
          </p:nvPr>
        </p:nvSpPr>
        <p:spPr>
          <a:noFill/>
        </p:spPr>
        <p:txBody>
          <a:bodyPr/>
          <a:lstStyle/>
          <a:p>
            <a:pPr eaLnBrk="1" hangingPunct="1"/>
            <a:endParaRPr lang="es-ES" altLang="ca-E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lvl1pPr eaLnBrk="0" hangingPunct="0">
              <a:spcBef>
                <a:spcPct val="30000"/>
              </a:spcBef>
              <a:defRPr sz="1300">
                <a:solidFill>
                  <a:schemeClr val="tx1"/>
                </a:solidFill>
                <a:latin typeface="Arial" charset="0"/>
              </a:defRPr>
            </a:lvl1pPr>
            <a:lvl2pPr marL="784927" indent="-301895" eaLnBrk="0" hangingPunct="0">
              <a:spcBef>
                <a:spcPct val="30000"/>
              </a:spcBef>
              <a:defRPr sz="1300">
                <a:solidFill>
                  <a:schemeClr val="tx1"/>
                </a:solidFill>
                <a:latin typeface="Arial" charset="0"/>
              </a:defRPr>
            </a:lvl2pPr>
            <a:lvl3pPr marL="1207580" indent="-241516" eaLnBrk="0" hangingPunct="0">
              <a:spcBef>
                <a:spcPct val="30000"/>
              </a:spcBef>
              <a:defRPr sz="1300">
                <a:solidFill>
                  <a:schemeClr val="tx1"/>
                </a:solidFill>
                <a:latin typeface="Arial" charset="0"/>
              </a:defRPr>
            </a:lvl3pPr>
            <a:lvl4pPr marL="1690611" indent="-241516" eaLnBrk="0" hangingPunct="0">
              <a:spcBef>
                <a:spcPct val="30000"/>
              </a:spcBef>
              <a:defRPr sz="1300">
                <a:solidFill>
                  <a:schemeClr val="tx1"/>
                </a:solidFill>
                <a:latin typeface="Arial" charset="0"/>
              </a:defRPr>
            </a:lvl4pPr>
            <a:lvl5pPr marL="2173643" indent="-241516" eaLnBrk="0" hangingPunct="0">
              <a:spcBef>
                <a:spcPct val="30000"/>
              </a:spcBef>
              <a:defRPr sz="1300">
                <a:solidFill>
                  <a:schemeClr val="tx1"/>
                </a:solidFill>
                <a:latin typeface="Arial" charset="0"/>
              </a:defRPr>
            </a:lvl5pPr>
            <a:lvl6pPr marL="2656675" indent="-241516" eaLnBrk="0" fontAlgn="base" hangingPunct="0">
              <a:spcBef>
                <a:spcPct val="30000"/>
              </a:spcBef>
              <a:spcAft>
                <a:spcPct val="0"/>
              </a:spcAft>
              <a:defRPr sz="1300">
                <a:solidFill>
                  <a:schemeClr val="tx1"/>
                </a:solidFill>
                <a:latin typeface="Arial" charset="0"/>
              </a:defRPr>
            </a:lvl6pPr>
            <a:lvl7pPr marL="3139707" indent="-241516" eaLnBrk="0" fontAlgn="base" hangingPunct="0">
              <a:spcBef>
                <a:spcPct val="30000"/>
              </a:spcBef>
              <a:spcAft>
                <a:spcPct val="0"/>
              </a:spcAft>
              <a:defRPr sz="1300">
                <a:solidFill>
                  <a:schemeClr val="tx1"/>
                </a:solidFill>
                <a:latin typeface="Arial" charset="0"/>
              </a:defRPr>
            </a:lvl7pPr>
            <a:lvl8pPr marL="3622739" indent="-241516" eaLnBrk="0" fontAlgn="base" hangingPunct="0">
              <a:spcBef>
                <a:spcPct val="30000"/>
              </a:spcBef>
              <a:spcAft>
                <a:spcPct val="0"/>
              </a:spcAft>
              <a:defRPr sz="1300">
                <a:solidFill>
                  <a:schemeClr val="tx1"/>
                </a:solidFill>
                <a:latin typeface="Arial" charset="0"/>
              </a:defRPr>
            </a:lvl8pPr>
            <a:lvl9pPr marL="4105770" indent="-241516" eaLnBrk="0" fontAlgn="base" hangingPunct="0">
              <a:spcBef>
                <a:spcPct val="30000"/>
              </a:spcBef>
              <a:spcAft>
                <a:spcPct val="0"/>
              </a:spcAft>
              <a:defRPr sz="1300">
                <a:solidFill>
                  <a:schemeClr val="tx1"/>
                </a:solidFill>
                <a:latin typeface="Arial" charset="0"/>
              </a:defRPr>
            </a:lvl9pPr>
          </a:lstStyle>
          <a:p>
            <a:pPr eaLnBrk="1" hangingPunct="1">
              <a:spcBef>
                <a:spcPct val="0"/>
              </a:spcBef>
              <a:defRPr/>
            </a:pPr>
            <a:fld id="{512DD1EC-9961-4057-96DC-32AB349CD7BE}" type="slidenum">
              <a:rPr lang="ca-ES" altLang="ca-ES" smtClean="0"/>
              <a:pPr eaLnBrk="1" hangingPunct="1">
                <a:spcBef>
                  <a:spcPct val="0"/>
                </a:spcBef>
                <a:defRPr/>
              </a:pPr>
              <a:t>2</a:t>
            </a:fld>
            <a:endParaRPr lang="ca-ES" altLang="ca-ES" dirty="0"/>
          </a:p>
        </p:txBody>
      </p:sp>
      <p:sp>
        <p:nvSpPr>
          <p:cNvPr id="50179" name="Rectangle 2"/>
          <p:cNvSpPr>
            <a:spLocks noGrp="1" noRot="1" noChangeAspect="1" noChangeArrowheads="1" noTextEdit="1"/>
          </p:cNvSpPr>
          <p:nvPr>
            <p:ph type="sldImg"/>
          </p:nvPr>
        </p:nvSpPr>
        <p:spPr>
          <a:xfrm>
            <a:off x="992188" y="768350"/>
            <a:ext cx="5116512" cy="3838575"/>
          </a:xfrm>
          <a:ln/>
        </p:spPr>
      </p:sp>
      <p:sp>
        <p:nvSpPr>
          <p:cNvPr id="50180" name="Rectangle 3"/>
          <p:cNvSpPr>
            <a:spLocks noGrp="1" noChangeArrowheads="1"/>
          </p:cNvSpPr>
          <p:nvPr>
            <p:ph type="body" idx="1"/>
          </p:nvPr>
        </p:nvSpPr>
        <p:spPr>
          <a:noFill/>
        </p:spPr>
        <p:txBody>
          <a:bodyPr/>
          <a:lstStyle/>
          <a:p>
            <a:pPr eaLnBrk="1" hangingPunct="1"/>
            <a:endParaRPr lang="es-ES" altLang="ca-E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06" tIns="48303" rIns="96606" bIns="48303"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22371D5-8913-41C9-9A8D-FF997FFB81C3}" type="slidenum">
              <a:rPr lang="ca-ES" altLang="ca-ES"/>
              <a:pPr algn="r" eaLnBrk="1" hangingPunct="1">
                <a:spcBef>
                  <a:spcPct val="0"/>
                </a:spcBef>
              </a:pPr>
              <a:t>3</a:t>
            </a:fld>
            <a:endParaRPr lang="ca-ES" altLang="ca-ES" dirty="0"/>
          </a:p>
        </p:txBody>
      </p:sp>
      <p:sp>
        <p:nvSpPr>
          <p:cNvPr id="54275" name="Rectangle 2"/>
          <p:cNvSpPr>
            <a:spLocks noGrp="1" noRot="1" noChangeAspect="1" noChangeArrowheads="1" noTextEdit="1"/>
          </p:cNvSpPr>
          <p:nvPr>
            <p:ph type="sldImg"/>
          </p:nvPr>
        </p:nvSpPr>
        <p:spPr>
          <a:xfrm>
            <a:off x="992188" y="768350"/>
            <a:ext cx="5116512" cy="3838575"/>
          </a:xfrm>
          <a:ln/>
        </p:spPr>
      </p:sp>
      <p:sp>
        <p:nvSpPr>
          <p:cNvPr id="54276" name="Rectangle 3"/>
          <p:cNvSpPr>
            <a:spLocks noGrp="1" noChangeArrowheads="1"/>
          </p:cNvSpPr>
          <p:nvPr>
            <p:ph type="body" idx="1"/>
          </p:nvPr>
        </p:nvSpPr>
        <p:spPr>
          <a:noFill/>
        </p:spPr>
        <p:txBody>
          <a:bodyPr/>
          <a:lstStyle/>
          <a:p>
            <a:pPr eaLnBrk="1" hangingPunct="1"/>
            <a:endParaRPr lang="es-ES" altLang="ca-ES" dirty="0"/>
          </a:p>
        </p:txBody>
      </p:sp>
    </p:spTree>
    <p:extLst>
      <p:ext uri="{BB962C8B-B14F-4D97-AF65-F5344CB8AC3E}">
        <p14:creationId xmlns:p14="http://schemas.microsoft.com/office/powerpoint/2010/main" val="2006959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06" tIns="48303" rIns="96606" bIns="48303"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22371D5-8913-41C9-9A8D-FF997FFB81C3}" type="slidenum">
              <a:rPr lang="ca-ES" altLang="ca-ES"/>
              <a:pPr algn="r" eaLnBrk="1" hangingPunct="1">
                <a:spcBef>
                  <a:spcPct val="0"/>
                </a:spcBef>
              </a:pPr>
              <a:t>4</a:t>
            </a:fld>
            <a:endParaRPr lang="ca-ES" altLang="ca-ES" dirty="0"/>
          </a:p>
        </p:txBody>
      </p:sp>
      <p:sp>
        <p:nvSpPr>
          <p:cNvPr id="54275" name="Rectangle 2"/>
          <p:cNvSpPr>
            <a:spLocks noGrp="1" noRot="1" noChangeAspect="1" noChangeArrowheads="1" noTextEdit="1"/>
          </p:cNvSpPr>
          <p:nvPr>
            <p:ph type="sldImg"/>
          </p:nvPr>
        </p:nvSpPr>
        <p:spPr>
          <a:xfrm>
            <a:off x="992188" y="768350"/>
            <a:ext cx="5116512" cy="3838575"/>
          </a:xfrm>
          <a:ln/>
        </p:spPr>
      </p:sp>
      <p:sp>
        <p:nvSpPr>
          <p:cNvPr id="54276" name="Rectangle 3"/>
          <p:cNvSpPr>
            <a:spLocks noGrp="1" noChangeArrowheads="1"/>
          </p:cNvSpPr>
          <p:nvPr>
            <p:ph type="body" idx="1"/>
          </p:nvPr>
        </p:nvSpPr>
        <p:spPr>
          <a:noFill/>
        </p:spPr>
        <p:txBody>
          <a:bodyPr/>
          <a:lstStyle/>
          <a:p>
            <a:pPr eaLnBrk="1" hangingPunct="1"/>
            <a:endParaRPr lang="es-ES" altLang="ca-E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06" tIns="48303" rIns="96606" bIns="48303"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22371D5-8913-41C9-9A8D-FF997FFB81C3}" type="slidenum">
              <a:rPr lang="ca-ES" altLang="ca-ES"/>
              <a:pPr algn="r" eaLnBrk="1" hangingPunct="1">
                <a:spcBef>
                  <a:spcPct val="0"/>
                </a:spcBef>
              </a:pPr>
              <a:t>5</a:t>
            </a:fld>
            <a:endParaRPr lang="ca-ES" altLang="ca-ES" dirty="0"/>
          </a:p>
        </p:txBody>
      </p:sp>
      <p:sp>
        <p:nvSpPr>
          <p:cNvPr id="54275" name="Rectangle 2"/>
          <p:cNvSpPr>
            <a:spLocks noGrp="1" noRot="1" noChangeAspect="1" noChangeArrowheads="1" noTextEdit="1"/>
          </p:cNvSpPr>
          <p:nvPr>
            <p:ph type="sldImg"/>
          </p:nvPr>
        </p:nvSpPr>
        <p:spPr>
          <a:xfrm>
            <a:off x="992188" y="768350"/>
            <a:ext cx="5116512" cy="3838575"/>
          </a:xfrm>
          <a:ln/>
        </p:spPr>
      </p:sp>
      <p:sp>
        <p:nvSpPr>
          <p:cNvPr id="54276" name="Rectangle 3"/>
          <p:cNvSpPr>
            <a:spLocks noGrp="1" noChangeArrowheads="1"/>
          </p:cNvSpPr>
          <p:nvPr>
            <p:ph type="body" idx="1"/>
          </p:nvPr>
        </p:nvSpPr>
        <p:spPr>
          <a:noFill/>
        </p:spPr>
        <p:txBody>
          <a:bodyPr/>
          <a:lstStyle/>
          <a:p>
            <a:pPr eaLnBrk="1" hangingPunct="1"/>
            <a:endParaRPr lang="es-ES" altLang="ca-ES" dirty="0"/>
          </a:p>
        </p:txBody>
      </p:sp>
    </p:spTree>
    <p:extLst>
      <p:ext uri="{BB962C8B-B14F-4D97-AF65-F5344CB8AC3E}">
        <p14:creationId xmlns:p14="http://schemas.microsoft.com/office/powerpoint/2010/main" val="21295229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06" tIns="48303" rIns="96606" bIns="48303"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22371D5-8913-41C9-9A8D-FF997FFB81C3}" type="slidenum">
              <a:rPr lang="ca-ES" altLang="ca-ES"/>
              <a:pPr algn="r" eaLnBrk="1" hangingPunct="1">
                <a:spcBef>
                  <a:spcPct val="0"/>
                </a:spcBef>
              </a:pPr>
              <a:t>6</a:t>
            </a:fld>
            <a:endParaRPr lang="ca-ES" altLang="ca-ES" dirty="0"/>
          </a:p>
        </p:txBody>
      </p:sp>
      <p:sp>
        <p:nvSpPr>
          <p:cNvPr id="54275" name="Rectangle 2"/>
          <p:cNvSpPr>
            <a:spLocks noGrp="1" noRot="1" noChangeAspect="1" noChangeArrowheads="1" noTextEdit="1"/>
          </p:cNvSpPr>
          <p:nvPr>
            <p:ph type="sldImg"/>
          </p:nvPr>
        </p:nvSpPr>
        <p:spPr>
          <a:xfrm>
            <a:off x="992188" y="768350"/>
            <a:ext cx="5116512" cy="3838575"/>
          </a:xfrm>
          <a:ln/>
        </p:spPr>
      </p:sp>
      <p:sp>
        <p:nvSpPr>
          <p:cNvPr id="54276" name="Rectangle 3"/>
          <p:cNvSpPr>
            <a:spLocks noGrp="1" noChangeArrowheads="1"/>
          </p:cNvSpPr>
          <p:nvPr>
            <p:ph type="body" idx="1"/>
          </p:nvPr>
        </p:nvSpPr>
        <p:spPr>
          <a:noFill/>
        </p:spPr>
        <p:txBody>
          <a:bodyPr/>
          <a:lstStyle/>
          <a:p>
            <a:pPr eaLnBrk="1" hangingPunct="1"/>
            <a:endParaRPr lang="es-ES" altLang="ca-ES" dirty="0"/>
          </a:p>
        </p:txBody>
      </p:sp>
    </p:spTree>
    <p:extLst>
      <p:ext uri="{BB962C8B-B14F-4D97-AF65-F5344CB8AC3E}">
        <p14:creationId xmlns:p14="http://schemas.microsoft.com/office/powerpoint/2010/main" val="1841412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06" tIns="48303" rIns="96606" bIns="48303"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22371D5-8913-41C9-9A8D-FF997FFB81C3}" type="slidenum">
              <a:rPr lang="ca-ES" altLang="ca-ES"/>
              <a:pPr algn="r" eaLnBrk="1" hangingPunct="1">
                <a:spcBef>
                  <a:spcPct val="0"/>
                </a:spcBef>
              </a:pPr>
              <a:t>7</a:t>
            </a:fld>
            <a:endParaRPr lang="ca-ES" altLang="ca-ES" dirty="0"/>
          </a:p>
        </p:txBody>
      </p:sp>
      <p:sp>
        <p:nvSpPr>
          <p:cNvPr id="54275" name="Rectangle 2"/>
          <p:cNvSpPr>
            <a:spLocks noGrp="1" noRot="1" noChangeAspect="1" noChangeArrowheads="1" noTextEdit="1"/>
          </p:cNvSpPr>
          <p:nvPr>
            <p:ph type="sldImg"/>
          </p:nvPr>
        </p:nvSpPr>
        <p:spPr>
          <a:xfrm>
            <a:off x="992188" y="768350"/>
            <a:ext cx="5116512" cy="3838575"/>
          </a:xfrm>
          <a:ln/>
        </p:spPr>
      </p:sp>
      <p:sp>
        <p:nvSpPr>
          <p:cNvPr id="54276" name="Rectangle 3"/>
          <p:cNvSpPr>
            <a:spLocks noGrp="1" noChangeArrowheads="1"/>
          </p:cNvSpPr>
          <p:nvPr>
            <p:ph type="body" idx="1"/>
          </p:nvPr>
        </p:nvSpPr>
        <p:spPr>
          <a:noFill/>
        </p:spPr>
        <p:txBody>
          <a:bodyPr/>
          <a:lstStyle/>
          <a:p>
            <a:pPr eaLnBrk="1" hangingPunct="1"/>
            <a:endParaRPr lang="es-ES" altLang="ca-ES" dirty="0"/>
          </a:p>
        </p:txBody>
      </p:sp>
    </p:spTree>
    <p:extLst>
      <p:ext uri="{BB962C8B-B14F-4D97-AF65-F5344CB8AC3E}">
        <p14:creationId xmlns:p14="http://schemas.microsoft.com/office/powerpoint/2010/main" val="2124146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06" tIns="48303" rIns="96606" bIns="48303"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22371D5-8913-41C9-9A8D-FF997FFB81C3}" type="slidenum">
              <a:rPr lang="ca-ES" altLang="ca-ES"/>
              <a:pPr algn="r" eaLnBrk="1" hangingPunct="1">
                <a:spcBef>
                  <a:spcPct val="0"/>
                </a:spcBef>
              </a:pPr>
              <a:t>8</a:t>
            </a:fld>
            <a:endParaRPr lang="ca-ES" altLang="ca-ES" dirty="0"/>
          </a:p>
        </p:txBody>
      </p:sp>
      <p:sp>
        <p:nvSpPr>
          <p:cNvPr id="54275" name="Rectangle 2"/>
          <p:cNvSpPr>
            <a:spLocks noGrp="1" noRot="1" noChangeAspect="1" noChangeArrowheads="1" noTextEdit="1"/>
          </p:cNvSpPr>
          <p:nvPr>
            <p:ph type="sldImg"/>
          </p:nvPr>
        </p:nvSpPr>
        <p:spPr>
          <a:xfrm>
            <a:off x="992188" y="768350"/>
            <a:ext cx="5116512" cy="3838575"/>
          </a:xfrm>
          <a:ln/>
        </p:spPr>
      </p:sp>
      <p:sp>
        <p:nvSpPr>
          <p:cNvPr id="54276" name="Rectangle 3"/>
          <p:cNvSpPr>
            <a:spLocks noGrp="1" noChangeArrowheads="1"/>
          </p:cNvSpPr>
          <p:nvPr>
            <p:ph type="body" idx="1"/>
          </p:nvPr>
        </p:nvSpPr>
        <p:spPr>
          <a:noFill/>
        </p:spPr>
        <p:txBody>
          <a:bodyPr/>
          <a:lstStyle/>
          <a:p>
            <a:pPr eaLnBrk="1" hangingPunct="1"/>
            <a:endParaRPr lang="es-ES" altLang="ca-ES" dirty="0"/>
          </a:p>
        </p:txBody>
      </p:sp>
    </p:spTree>
    <p:extLst>
      <p:ext uri="{BB962C8B-B14F-4D97-AF65-F5344CB8AC3E}">
        <p14:creationId xmlns:p14="http://schemas.microsoft.com/office/powerpoint/2010/main" val="3808747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20506" y="9720674"/>
            <a:ext cx="3077137" cy="512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06" tIns="48303" rIns="96606" bIns="48303" anchor="b"/>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22371D5-8913-41C9-9A8D-FF997FFB81C3}" type="slidenum">
              <a:rPr lang="ca-ES" altLang="ca-ES"/>
              <a:pPr algn="r" eaLnBrk="1" hangingPunct="1">
                <a:spcBef>
                  <a:spcPct val="0"/>
                </a:spcBef>
              </a:pPr>
              <a:t>9</a:t>
            </a:fld>
            <a:endParaRPr lang="ca-ES" altLang="ca-ES" dirty="0"/>
          </a:p>
        </p:txBody>
      </p:sp>
      <p:sp>
        <p:nvSpPr>
          <p:cNvPr id="54275" name="Rectangle 2"/>
          <p:cNvSpPr>
            <a:spLocks noGrp="1" noRot="1" noChangeAspect="1" noChangeArrowheads="1" noTextEdit="1"/>
          </p:cNvSpPr>
          <p:nvPr>
            <p:ph type="sldImg"/>
          </p:nvPr>
        </p:nvSpPr>
        <p:spPr>
          <a:xfrm>
            <a:off x="992188" y="768350"/>
            <a:ext cx="5116512" cy="3838575"/>
          </a:xfrm>
          <a:ln/>
        </p:spPr>
      </p:sp>
      <p:sp>
        <p:nvSpPr>
          <p:cNvPr id="54276" name="Rectangle 3"/>
          <p:cNvSpPr>
            <a:spLocks noGrp="1" noChangeArrowheads="1"/>
          </p:cNvSpPr>
          <p:nvPr>
            <p:ph type="body" idx="1"/>
          </p:nvPr>
        </p:nvSpPr>
        <p:spPr>
          <a:noFill/>
        </p:spPr>
        <p:txBody>
          <a:bodyPr/>
          <a:lstStyle/>
          <a:p>
            <a:pPr eaLnBrk="1" hangingPunct="1"/>
            <a:endParaRPr lang="es-ES" altLang="ca-ES" dirty="0"/>
          </a:p>
        </p:txBody>
      </p:sp>
    </p:spTree>
    <p:extLst>
      <p:ext uri="{BB962C8B-B14F-4D97-AF65-F5344CB8AC3E}">
        <p14:creationId xmlns:p14="http://schemas.microsoft.com/office/powerpoint/2010/main" val="3475139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pPr>
              <a:defRPr/>
            </a:pPr>
            <a:fld id="{352E0280-2048-4DE6-B035-DDF50DFC1F3F}" type="slidenum">
              <a:rPr lang="ca-ES"/>
              <a:pPr>
                <a:defRPr/>
              </a:pPr>
              <a:t>‹#›</a:t>
            </a:fld>
            <a:endParaRPr lang="ca-ES" dirty="0"/>
          </a:p>
        </p:txBody>
      </p:sp>
    </p:spTree>
    <p:extLst>
      <p:ext uri="{BB962C8B-B14F-4D97-AF65-F5344CB8AC3E}">
        <p14:creationId xmlns:p14="http://schemas.microsoft.com/office/powerpoint/2010/main" val="191279546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ítulo y texto vertical">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348302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ítulo vertical y texto">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pPr>
              <a:defRPr/>
            </a:pPr>
            <a:fld id="{86A097CE-F195-423A-BDF6-287EBFD6DDFB}" type="slidenum">
              <a:rPr lang="ca-ES"/>
              <a:pPr>
                <a:defRPr/>
              </a:pPr>
              <a:t>‹#›</a:t>
            </a:fld>
            <a:endParaRPr lang="ca-ES" dirty="0"/>
          </a:p>
        </p:txBody>
      </p:sp>
    </p:spTree>
    <p:extLst>
      <p:ext uri="{BB962C8B-B14F-4D97-AF65-F5344CB8AC3E}">
        <p14:creationId xmlns:p14="http://schemas.microsoft.com/office/powerpoint/2010/main" val="265301803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pPr>
              <a:defRPr/>
            </a:pPr>
            <a:fld id="{05D9B17B-61E6-4B3D-99B2-B2832747B5D5}" type="slidenum">
              <a:rPr lang="ca-ES"/>
              <a:pPr>
                <a:defRPr/>
              </a:pPr>
              <a:t>‹#›</a:t>
            </a:fld>
            <a:endParaRPr lang="ca-ES" dirty="0"/>
          </a:p>
        </p:txBody>
      </p:sp>
    </p:spTree>
    <p:extLst>
      <p:ext uri="{BB962C8B-B14F-4D97-AF65-F5344CB8AC3E}">
        <p14:creationId xmlns:p14="http://schemas.microsoft.com/office/powerpoint/2010/main" val="127618618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pPr>
              <a:defRPr/>
            </a:pPr>
            <a:fld id="{02B4CC43-9507-4520-A886-58805020A491}" type="slidenum">
              <a:rPr lang="ca-ES"/>
              <a:pPr>
                <a:defRPr/>
              </a:pPr>
              <a:t>‹#›</a:t>
            </a:fld>
            <a:endParaRPr lang="ca-ES" dirty="0"/>
          </a:p>
        </p:txBody>
      </p:sp>
    </p:spTree>
    <p:extLst>
      <p:ext uri="{BB962C8B-B14F-4D97-AF65-F5344CB8AC3E}">
        <p14:creationId xmlns:p14="http://schemas.microsoft.com/office/powerpoint/2010/main" val="185139086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5035"/>
            <a:ext cx="8229600" cy="1143000"/>
          </a:xfrm>
          <a:prstGeom prst="rect">
            <a:avLst/>
          </a:prstGeom>
        </p:spPr>
        <p:txBody>
          <a:bodyPr/>
          <a:lstStyle/>
          <a:p>
            <a:r>
              <a:rPr lang="es-ES"/>
              <a:t>Haga clic para modificar el estilo de título del patrón</a:t>
            </a:r>
            <a:endParaRPr lang="ca-ES"/>
          </a:p>
        </p:txBody>
      </p:sp>
      <p:sp>
        <p:nvSpPr>
          <p:cNvPr id="3" name="2 Marcador de contenido"/>
          <p:cNvSpPr>
            <a:spLocks noGrp="1"/>
          </p:cNvSpPr>
          <p:nvPr>
            <p:ph sz="half" idx="1"/>
          </p:nvPr>
        </p:nvSpPr>
        <p:spPr>
          <a:xfrm>
            <a:off x="457200" y="1600200"/>
            <a:ext cx="4013200" cy="45255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3 Marcador de contenido"/>
          <p:cNvSpPr>
            <a:spLocks noGrp="1"/>
          </p:cNvSpPr>
          <p:nvPr>
            <p:ph sz="half" idx="2"/>
          </p:nvPr>
        </p:nvSpPr>
        <p:spPr>
          <a:xfrm>
            <a:off x="4673600" y="1600200"/>
            <a:ext cx="4013200" cy="45255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Rectangle 4"/>
          <p:cNvSpPr>
            <a:spLocks noGrp="1" noChangeArrowheads="1"/>
          </p:cNvSpPr>
          <p:nvPr>
            <p:ph type="dt" sz="half" idx="10"/>
          </p:nvPr>
        </p:nvSpPr>
        <p:spPr>
          <a:ln/>
        </p:spPr>
        <p:txBody>
          <a:bodyPr/>
          <a:lstStyle>
            <a:lvl1pPr>
              <a:defRPr/>
            </a:lvl1pPr>
          </a:lstStyle>
          <a:p>
            <a:pPr>
              <a:defRPr/>
            </a:pPr>
            <a:endParaRPr lang="ca-E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ca-ES" dirty="0"/>
          </a:p>
        </p:txBody>
      </p:sp>
      <p:sp>
        <p:nvSpPr>
          <p:cNvPr id="7" name="Rectangle 6"/>
          <p:cNvSpPr>
            <a:spLocks noGrp="1" noChangeArrowheads="1"/>
          </p:cNvSpPr>
          <p:nvPr>
            <p:ph type="sldNum" sz="quarter" idx="12"/>
          </p:nvPr>
        </p:nvSpPr>
        <p:spPr>
          <a:ln/>
        </p:spPr>
        <p:txBody>
          <a:bodyPr/>
          <a:lstStyle>
            <a:lvl1pPr>
              <a:defRPr/>
            </a:lvl1pPr>
          </a:lstStyle>
          <a:p>
            <a:pPr>
              <a:defRPr/>
            </a:pPr>
            <a:fld id="{E92EE316-DA75-4848-8711-532E71C0840B}" type="slidenum">
              <a:rPr lang="ca-ES"/>
              <a:pPr>
                <a:defRPr/>
              </a:pPr>
              <a:t>‹#›</a:t>
            </a:fld>
            <a:endParaRPr lang="ca-ES" dirty="0"/>
          </a:p>
        </p:txBody>
      </p:sp>
    </p:spTree>
    <p:extLst>
      <p:ext uri="{BB962C8B-B14F-4D97-AF65-F5344CB8AC3E}">
        <p14:creationId xmlns:p14="http://schemas.microsoft.com/office/powerpoint/2010/main" val="5226817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5035"/>
            <a:ext cx="8229600" cy="1143000"/>
          </a:xfrm>
          <a:prstGeom prst="rect">
            <a:avLst/>
          </a:prstGeom>
        </p:spPr>
        <p:txBody>
          <a:bodyPr/>
          <a:lstStyle>
            <a:lvl1pPr>
              <a:defRPr/>
            </a:lvl1pPr>
          </a:lstStyle>
          <a:p>
            <a:r>
              <a:rPr lang="es-ES"/>
              <a:t>Haga clic para modificar el estilo de título del patrón</a:t>
            </a:r>
            <a:endParaRPr lang="ca-ES"/>
          </a:p>
        </p:txBody>
      </p:sp>
      <p:sp>
        <p:nvSpPr>
          <p:cNvPr id="3" name="2 Marcador de texto"/>
          <p:cNvSpPr>
            <a:spLocks noGrp="1"/>
          </p:cNvSpPr>
          <p:nvPr>
            <p:ph type="body" idx="1"/>
          </p:nvPr>
        </p:nvSpPr>
        <p:spPr>
          <a:xfrm>
            <a:off x="457200" y="1534716"/>
            <a:ext cx="4040717"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5272"/>
            <a:ext cx="4040717"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4 Marcador de texto"/>
          <p:cNvSpPr>
            <a:spLocks noGrp="1"/>
          </p:cNvSpPr>
          <p:nvPr>
            <p:ph type="body" sz="quarter" idx="3"/>
          </p:nvPr>
        </p:nvSpPr>
        <p:spPr>
          <a:xfrm>
            <a:off x="4646085" y="1534716"/>
            <a:ext cx="4040716" cy="6405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6085" y="2175272"/>
            <a:ext cx="4040716" cy="395049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9" name="Rectangle 6"/>
          <p:cNvSpPr>
            <a:spLocks noGrp="1" noChangeArrowheads="1"/>
          </p:cNvSpPr>
          <p:nvPr>
            <p:ph type="sldNum" sz="quarter" idx="12"/>
          </p:nvPr>
        </p:nvSpPr>
        <p:spPr>
          <a:ln/>
        </p:spPr>
        <p:txBody>
          <a:bodyPr/>
          <a:lstStyle>
            <a:lvl1pPr>
              <a:defRPr/>
            </a:lvl1pPr>
          </a:lstStyle>
          <a:p>
            <a:pPr>
              <a:defRPr/>
            </a:pPr>
            <a:fld id="{3D33C084-1A2C-41FC-9812-22560D76D76A}" type="slidenum">
              <a:rPr lang="ca-ES"/>
              <a:pPr>
                <a:defRPr/>
              </a:pPr>
              <a:t>‹#›</a:t>
            </a:fld>
            <a:endParaRPr lang="ca-ES" dirty="0"/>
          </a:p>
        </p:txBody>
      </p:sp>
    </p:spTree>
    <p:extLst>
      <p:ext uri="{BB962C8B-B14F-4D97-AF65-F5344CB8AC3E}">
        <p14:creationId xmlns:p14="http://schemas.microsoft.com/office/powerpoint/2010/main" val="85382588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5035"/>
            <a:ext cx="8229600" cy="1143000"/>
          </a:xfrm>
          <a:prstGeom prst="rect">
            <a:avLst/>
          </a:prstGeom>
        </p:spPr>
        <p:txBody>
          <a:bodyPr/>
          <a:lstStyle/>
          <a:p>
            <a:r>
              <a:rPr lang="es-ES"/>
              <a:t>Haga clic para modificar el estilo de título del patrón</a:t>
            </a:r>
            <a:endParaRPr lang="ca-ES"/>
          </a:p>
        </p:txBody>
      </p:sp>
      <p:sp>
        <p:nvSpPr>
          <p:cNvPr id="3" name="Rectangle 4"/>
          <p:cNvSpPr>
            <a:spLocks noGrp="1" noChangeArrowheads="1"/>
          </p:cNvSpPr>
          <p:nvPr>
            <p:ph type="dt" sz="half" idx="10"/>
          </p:nvPr>
        </p:nvSpPr>
        <p:spPr>
          <a:ln/>
        </p:spPr>
        <p:txBody>
          <a:bodyPr/>
          <a:lstStyle>
            <a:lvl1pPr>
              <a:defRPr/>
            </a:lvl1pPr>
          </a:lstStyle>
          <a:p>
            <a:pPr>
              <a:defRPr/>
            </a:pPr>
            <a:endParaRPr lang="ca-E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ca-ES" dirty="0"/>
          </a:p>
        </p:txBody>
      </p:sp>
      <p:sp>
        <p:nvSpPr>
          <p:cNvPr id="5" name="Rectangle 6"/>
          <p:cNvSpPr>
            <a:spLocks noGrp="1" noChangeArrowheads="1"/>
          </p:cNvSpPr>
          <p:nvPr>
            <p:ph type="sldNum" sz="quarter" idx="12"/>
          </p:nvPr>
        </p:nvSpPr>
        <p:spPr>
          <a:ln/>
        </p:spPr>
        <p:txBody>
          <a:bodyPr/>
          <a:lstStyle>
            <a:lvl1pPr>
              <a:defRPr/>
            </a:lvl1pPr>
          </a:lstStyle>
          <a:p>
            <a:pPr>
              <a:defRPr/>
            </a:pPr>
            <a:fld id="{F55ED0A5-CAD5-4438-9859-3ADA574943F4}" type="slidenum">
              <a:rPr lang="ca-ES"/>
              <a:pPr>
                <a:defRPr/>
              </a:pPr>
              <a:t>‹#›</a:t>
            </a:fld>
            <a:endParaRPr lang="ca-ES" dirty="0"/>
          </a:p>
        </p:txBody>
      </p:sp>
    </p:spTree>
    <p:extLst>
      <p:ext uri="{BB962C8B-B14F-4D97-AF65-F5344CB8AC3E}">
        <p14:creationId xmlns:p14="http://schemas.microsoft.com/office/powerpoint/2010/main" val="73405451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pPr>
              <a:defRPr/>
            </a:pPr>
            <a:fld id="{3D4D5050-BE13-44E6-9BD9-8DA9A8D41077}" type="slidenum">
              <a:rPr lang="ca-ES"/>
              <a:pPr>
                <a:defRPr/>
              </a:pPr>
              <a:t>‹#›</a:t>
            </a:fld>
            <a:endParaRPr lang="ca-ES" dirty="0"/>
          </a:p>
        </p:txBody>
      </p:sp>
    </p:spTree>
    <p:extLst>
      <p:ext uri="{BB962C8B-B14F-4D97-AF65-F5344CB8AC3E}">
        <p14:creationId xmlns:p14="http://schemas.microsoft.com/office/powerpoint/2010/main" val="81883008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sp>
        <p:nvSpPr>
          <p:cNvPr id="2" name="Rectangle 1"/>
          <p:cNvSpPr>
            <a:spLocks noGrp="1" noChangeArrowheads="1"/>
          </p:cNvSpPr>
          <p:nvPr>
            <p:ph type="sldNum" sz="quarter" idx="10"/>
          </p:nvPr>
        </p:nvSpPr>
        <p:spPr/>
        <p:txBody>
          <a:bodyPr/>
          <a:lstStyle>
            <a:lvl1pPr>
              <a:defRPr/>
            </a:lvl1pPr>
          </a:lstStyle>
          <a:p>
            <a:pPr>
              <a:defRPr/>
            </a:pPr>
            <a:fld id="{E1538FE0-2D54-4BD4-BBFE-644FF05D5B96}" type="slidenum">
              <a:rPr lang="ca-ES"/>
              <a:pPr>
                <a:defRPr/>
              </a:pPr>
              <a:t>‹#›</a:t>
            </a:fld>
            <a:endParaRPr lang="ca-ES" dirty="0"/>
          </a:p>
        </p:txBody>
      </p:sp>
    </p:spTree>
    <p:extLst>
      <p:ext uri="{BB962C8B-B14F-4D97-AF65-F5344CB8AC3E}">
        <p14:creationId xmlns:p14="http://schemas.microsoft.com/office/powerpoint/2010/main" val="366187872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n con título">
    <p:spTree>
      <p:nvGrpSpPr>
        <p:cNvPr id="1" name=""/>
        <p:cNvGrpSpPr/>
        <p:nvPr/>
      </p:nvGrpSpPr>
      <p:grpSpPr>
        <a:xfrm>
          <a:off x="0" y="0"/>
          <a:ext cx="0" cy="0"/>
          <a:chOff x="0" y="0"/>
          <a:chExt cx="0" cy="0"/>
        </a:xfrm>
      </p:grpSpPr>
      <p:sp>
        <p:nvSpPr>
          <p:cNvPr id="2" name="Rectangle 1"/>
          <p:cNvSpPr>
            <a:spLocks noGrp="1" noChangeArrowheads="1"/>
          </p:cNvSpPr>
          <p:nvPr>
            <p:ph type="sldNum" sz="quarter" idx="10"/>
          </p:nvPr>
        </p:nvSpPr>
        <p:spPr/>
        <p:txBody>
          <a:bodyPr/>
          <a:lstStyle>
            <a:lvl1pPr>
              <a:defRPr/>
            </a:lvl1pPr>
          </a:lstStyle>
          <a:p>
            <a:pPr>
              <a:defRPr/>
            </a:pPr>
            <a:fld id="{523A69DB-A4DF-44A5-B4A2-E06FBDFE65BF}" type="slidenum">
              <a:rPr lang="ca-ES"/>
              <a:pPr>
                <a:defRPr/>
              </a:pPr>
              <a:t>‹#›</a:t>
            </a:fld>
            <a:endParaRPr lang="ca-ES" dirty="0"/>
          </a:p>
        </p:txBody>
      </p:sp>
    </p:spTree>
    <p:extLst>
      <p:ext uri="{BB962C8B-B14F-4D97-AF65-F5344CB8AC3E}">
        <p14:creationId xmlns:p14="http://schemas.microsoft.com/office/powerpoint/2010/main" val="251576672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2"/>
          <p:cNvSpPr>
            <a:spLocks noChangeArrowheads="1"/>
          </p:cNvSpPr>
          <p:nvPr/>
        </p:nvSpPr>
        <p:spPr bwMode="auto">
          <a:xfrm>
            <a:off x="-35984" y="1"/>
            <a:ext cx="9179984" cy="782705"/>
          </a:xfrm>
          <a:prstGeom prst="rect">
            <a:avLst/>
          </a:prstGeom>
          <a:solidFill>
            <a:srgbClr val="FF9900"/>
          </a:solidFill>
          <a:ln>
            <a:noFill/>
          </a:ln>
          <a:effectLst/>
        </p:spPr>
        <p:txBody>
          <a:bodyPr wrap="none" anchor="ct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algn="ctr" eaLnBrk="0" fontAlgn="base" hangingPunct="0">
              <a:spcBef>
                <a:spcPct val="0"/>
              </a:spcBef>
              <a:spcAft>
                <a:spcPct val="0"/>
              </a:spcAft>
              <a:defRPr sz="1200">
                <a:solidFill>
                  <a:schemeClr val="tx1"/>
                </a:solidFill>
                <a:latin typeface="Arial" charset="0"/>
              </a:defRPr>
            </a:lvl6pPr>
            <a:lvl7pPr marL="2971800" indent="-228600" algn="ctr" eaLnBrk="0" fontAlgn="base" hangingPunct="0">
              <a:spcBef>
                <a:spcPct val="0"/>
              </a:spcBef>
              <a:spcAft>
                <a:spcPct val="0"/>
              </a:spcAft>
              <a:defRPr sz="1200">
                <a:solidFill>
                  <a:schemeClr val="tx1"/>
                </a:solidFill>
                <a:latin typeface="Arial" charset="0"/>
              </a:defRPr>
            </a:lvl7pPr>
            <a:lvl8pPr marL="3429000" indent="-228600" algn="ctr" eaLnBrk="0" fontAlgn="base" hangingPunct="0">
              <a:spcBef>
                <a:spcPct val="0"/>
              </a:spcBef>
              <a:spcAft>
                <a:spcPct val="0"/>
              </a:spcAft>
              <a:defRPr sz="1200">
                <a:solidFill>
                  <a:schemeClr val="tx1"/>
                </a:solidFill>
                <a:latin typeface="Arial" charset="0"/>
              </a:defRPr>
            </a:lvl8pPr>
            <a:lvl9pPr marL="3886200" indent="-228600" algn="ctr" eaLnBrk="0" fontAlgn="base" hangingPunct="0">
              <a:spcBef>
                <a:spcPct val="0"/>
              </a:spcBef>
              <a:spcAft>
                <a:spcPct val="0"/>
              </a:spcAft>
              <a:defRPr sz="1200">
                <a:solidFill>
                  <a:schemeClr val="tx1"/>
                </a:solidFill>
                <a:latin typeface="Arial" charset="0"/>
              </a:defRPr>
            </a:lvl9pPr>
          </a:lstStyle>
          <a:p>
            <a:pPr algn="ctr" eaLnBrk="1" hangingPunct="1">
              <a:defRPr/>
            </a:pPr>
            <a:endParaRPr lang="ca-ES" altLang="ca-ES" dirty="0">
              <a:cs typeface="+mn-cs"/>
            </a:endParaRPr>
          </a:p>
        </p:txBody>
      </p:sp>
      <p:sp>
        <p:nvSpPr>
          <p:cNvPr id="1027" name="Rectangle 3"/>
          <p:cNvSpPr>
            <a:spLocks noGrp="1" noChangeArrowheads="1"/>
          </p:cNvSpPr>
          <p:nvPr>
            <p:ph type="body" idx="1"/>
          </p:nvPr>
        </p:nvSpPr>
        <p:spPr bwMode="auto">
          <a:xfrm>
            <a:off x="457200" y="1600200"/>
            <a:ext cx="8229600" cy="4525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a-ES" altLang="ca-ES" dirty="0"/>
              <a:t>Feu clic aquí per editar els estils de text del patró</a:t>
            </a:r>
          </a:p>
          <a:p>
            <a:pPr lvl="1"/>
            <a:r>
              <a:rPr lang="ca-ES" altLang="ca-ES" dirty="0"/>
              <a:t>Segon nivell</a:t>
            </a:r>
          </a:p>
          <a:p>
            <a:pPr lvl="2"/>
            <a:r>
              <a:rPr lang="ca-ES" altLang="ca-ES" dirty="0"/>
              <a:t>Tercer nivell</a:t>
            </a:r>
          </a:p>
          <a:p>
            <a:pPr lvl="3"/>
            <a:r>
              <a:rPr lang="ca-ES" altLang="ca-ES" dirty="0"/>
              <a:t>Quart nivell</a:t>
            </a:r>
          </a:p>
          <a:p>
            <a:pPr lvl="4"/>
            <a:r>
              <a:rPr lang="ca-ES" altLang="ca-ES" dirty="0"/>
              <a:t>Cinquè nivell</a:t>
            </a:r>
          </a:p>
        </p:txBody>
      </p:sp>
      <p:sp>
        <p:nvSpPr>
          <p:cNvPr id="2" name="Rectangle 4"/>
          <p:cNvSpPr>
            <a:spLocks noGrp="1" noChangeArrowheads="1"/>
          </p:cNvSpPr>
          <p:nvPr>
            <p:ph type="dt" sz="half" idx="2"/>
          </p:nvPr>
        </p:nvSpPr>
        <p:spPr bwMode="auto">
          <a:xfrm>
            <a:off x="457200" y="6244829"/>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500">
                <a:solidFill>
                  <a:schemeClr val="bg2"/>
                </a:solidFill>
                <a:latin typeface="+mj-lt"/>
                <a:cs typeface="+mn-cs"/>
              </a:defRPr>
            </a:lvl1pPr>
          </a:lstStyle>
          <a:p>
            <a:pPr>
              <a:defRPr/>
            </a:pPr>
            <a:endParaRPr lang="ca-ES" dirty="0"/>
          </a:p>
        </p:txBody>
      </p:sp>
      <p:sp>
        <p:nvSpPr>
          <p:cNvPr id="1029" name="Rectangle 5"/>
          <p:cNvSpPr>
            <a:spLocks noGrp="1" noChangeArrowheads="1"/>
          </p:cNvSpPr>
          <p:nvPr>
            <p:ph type="ftr" sz="quarter" idx="3"/>
          </p:nvPr>
        </p:nvSpPr>
        <p:spPr bwMode="auto">
          <a:xfrm>
            <a:off x="3124200" y="6244829"/>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500">
                <a:solidFill>
                  <a:schemeClr val="bg2"/>
                </a:solidFill>
                <a:latin typeface="+mj-lt"/>
                <a:cs typeface="+mn-cs"/>
              </a:defRPr>
            </a:lvl1pPr>
          </a:lstStyle>
          <a:p>
            <a:pPr>
              <a:defRPr/>
            </a:pPr>
            <a:endParaRPr lang="ca-ES" dirty="0"/>
          </a:p>
        </p:txBody>
      </p:sp>
      <p:sp>
        <p:nvSpPr>
          <p:cNvPr id="1031" name="Rectangle 14"/>
          <p:cNvSpPr>
            <a:spLocks noChangeArrowheads="1"/>
          </p:cNvSpPr>
          <p:nvPr/>
        </p:nvSpPr>
        <p:spPr bwMode="auto">
          <a:xfrm>
            <a:off x="0" y="6669882"/>
            <a:ext cx="9144000" cy="188119"/>
          </a:xfrm>
          <a:prstGeom prst="rect">
            <a:avLst/>
          </a:prstGeom>
          <a:solidFill>
            <a:srgbClr val="969696"/>
          </a:solidFill>
          <a:ln>
            <a:noFill/>
          </a:ln>
          <a:effectLst/>
          <a:extLs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algn="ctr" eaLnBrk="0" fontAlgn="base" hangingPunct="0">
              <a:spcBef>
                <a:spcPct val="0"/>
              </a:spcBef>
              <a:spcAft>
                <a:spcPct val="0"/>
              </a:spcAft>
              <a:defRPr sz="1200">
                <a:solidFill>
                  <a:schemeClr val="tx1"/>
                </a:solidFill>
                <a:latin typeface="Arial" charset="0"/>
              </a:defRPr>
            </a:lvl6pPr>
            <a:lvl7pPr marL="2971800" indent="-228600" algn="ctr" eaLnBrk="0" fontAlgn="base" hangingPunct="0">
              <a:spcBef>
                <a:spcPct val="0"/>
              </a:spcBef>
              <a:spcAft>
                <a:spcPct val="0"/>
              </a:spcAft>
              <a:defRPr sz="1200">
                <a:solidFill>
                  <a:schemeClr val="tx1"/>
                </a:solidFill>
                <a:latin typeface="Arial" charset="0"/>
              </a:defRPr>
            </a:lvl7pPr>
            <a:lvl8pPr marL="3429000" indent="-228600" algn="ctr" eaLnBrk="0" fontAlgn="base" hangingPunct="0">
              <a:spcBef>
                <a:spcPct val="0"/>
              </a:spcBef>
              <a:spcAft>
                <a:spcPct val="0"/>
              </a:spcAft>
              <a:defRPr sz="1200">
                <a:solidFill>
                  <a:schemeClr val="tx1"/>
                </a:solidFill>
                <a:latin typeface="Arial" charset="0"/>
              </a:defRPr>
            </a:lvl8pPr>
            <a:lvl9pPr marL="3886200" indent="-228600" algn="ctr" eaLnBrk="0" fontAlgn="base" hangingPunct="0">
              <a:spcBef>
                <a:spcPct val="0"/>
              </a:spcBef>
              <a:spcAft>
                <a:spcPct val="0"/>
              </a:spcAft>
              <a:defRPr sz="1200">
                <a:solidFill>
                  <a:schemeClr val="tx1"/>
                </a:solidFill>
                <a:latin typeface="Arial" charset="0"/>
              </a:defRPr>
            </a:lvl9pPr>
          </a:lstStyle>
          <a:p>
            <a:pPr algn="ctr" eaLnBrk="1" hangingPunct="1">
              <a:defRPr/>
            </a:pPr>
            <a:endParaRPr lang="ca-ES" altLang="ca-ES" dirty="0">
              <a:cs typeface="+mn-cs"/>
            </a:endParaRPr>
          </a:p>
        </p:txBody>
      </p:sp>
      <p:pic>
        <p:nvPicPr>
          <p:cNvPr id="3" name="Picture 16"/>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515527" y="6669882"/>
            <a:ext cx="631078" cy="1881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4" name="Text Box 17"/>
          <p:cNvSpPr txBox="1">
            <a:spLocks noChangeArrowheads="1"/>
          </p:cNvSpPr>
          <p:nvPr/>
        </p:nvSpPr>
        <p:spPr bwMode="auto">
          <a:xfrm>
            <a:off x="347134" y="6694885"/>
            <a:ext cx="525568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algn="ctr" eaLnBrk="0" fontAlgn="base" hangingPunct="0">
              <a:spcBef>
                <a:spcPct val="0"/>
              </a:spcBef>
              <a:spcAft>
                <a:spcPct val="0"/>
              </a:spcAft>
              <a:defRPr sz="1200">
                <a:solidFill>
                  <a:schemeClr val="tx1"/>
                </a:solidFill>
                <a:latin typeface="Arial" charset="0"/>
              </a:defRPr>
            </a:lvl6pPr>
            <a:lvl7pPr marL="2971800" indent="-228600" algn="ctr" eaLnBrk="0" fontAlgn="base" hangingPunct="0">
              <a:spcBef>
                <a:spcPct val="0"/>
              </a:spcBef>
              <a:spcAft>
                <a:spcPct val="0"/>
              </a:spcAft>
              <a:defRPr sz="1200">
                <a:solidFill>
                  <a:schemeClr val="tx1"/>
                </a:solidFill>
                <a:latin typeface="Arial" charset="0"/>
              </a:defRPr>
            </a:lvl7pPr>
            <a:lvl8pPr marL="3429000" indent="-228600" algn="ctr" eaLnBrk="0" fontAlgn="base" hangingPunct="0">
              <a:spcBef>
                <a:spcPct val="0"/>
              </a:spcBef>
              <a:spcAft>
                <a:spcPct val="0"/>
              </a:spcAft>
              <a:defRPr sz="1200">
                <a:solidFill>
                  <a:schemeClr val="tx1"/>
                </a:solidFill>
                <a:latin typeface="Arial" charset="0"/>
              </a:defRPr>
            </a:lvl8pPr>
            <a:lvl9pPr marL="3886200" indent="-228600" algn="ctr" eaLnBrk="0" fontAlgn="base" hangingPunct="0">
              <a:spcBef>
                <a:spcPct val="0"/>
              </a:spcBef>
              <a:spcAft>
                <a:spcPct val="0"/>
              </a:spcAft>
              <a:defRPr sz="1200">
                <a:solidFill>
                  <a:schemeClr val="tx1"/>
                </a:solidFill>
                <a:latin typeface="Arial" charset="0"/>
              </a:defRPr>
            </a:lvl9pPr>
          </a:lstStyle>
          <a:p>
            <a:pPr eaLnBrk="1" hangingPunct="1">
              <a:spcBef>
                <a:spcPct val="50000"/>
              </a:spcBef>
              <a:defRPr/>
            </a:pPr>
            <a:r>
              <a:rPr lang="ca-ES" altLang="ca-ES" sz="800" b="1" dirty="0">
                <a:solidFill>
                  <a:schemeClr val="bg1"/>
                </a:solidFill>
                <a:latin typeface="Helvetica*" pitchFamily="2" charset="0"/>
                <a:cs typeface="+mn-cs"/>
              </a:rPr>
              <a:t>CONSELL D’ADMINISTRACIÓ 24.02.2022</a:t>
            </a:r>
          </a:p>
        </p:txBody>
      </p:sp>
      <p:sp>
        <p:nvSpPr>
          <p:cNvPr id="1030" name="Rectangle 6"/>
          <p:cNvSpPr>
            <a:spLocks noGrp="1" noChangeArrowheads="1"/>
          </p:cNvSpPr>
          <p:nvPr>
            <p:ph type="sldNum" sz="quarter" idx="4"/>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800" b="1">
                <a:solidFill>
                  <a:schemeClr val="bg1"/>
                </a:solidFill>
                <a:cs typeface="+mn-cs"/>
              </a:defRPr>
            </a:lvl1pPr>
          </a:lstStyle>
          <a:p>
            <a:pPr>
              <a:defRPr/>
            </a:pPr>
            <a:fld id="{978C31E5-16EA-4B88-AD91-398B230FC9AD}" type="slidenum">
              <a:rPr lang="ca-ES"/>
              <a:pPr>
                <a:defRPr/>
              </a:pPr>
              <a:t>‹#›</a:t>
            </a:fld>
            <a:endParaRPr lang="ca-ES" dirty="0"/>
          </a:p>
        </p:txBody>
      </p:sp>
    </p:spTree>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84" r:id="rId4"/>
    <p:sldLayoutId id="2147483885" r:id="rId5"/>
    <p:sldLayoutId id="2147483886" r:id="rId6"/>
    <p:sldLayoutId id="2147483890" r:id="rId7"/>
    <p:sldLayoutId id="2147483891" r:id="rId8"/>
    <p:sldLayoutId id="2147483892" r:id="rId9"/>
    <p:sldLayoutId id="2147483893" r:id="rId10"/>
    <p:sldLayoutId id="2147483894" r:id="rId11"/>
  </p:sldLayoutIdLst>
  <p:transition/>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1500">
          <a:solidFill>
            <a:schemeClr val="tx2">
              <a:lumMod val="65000"/>
              <a:lumOff val="35000"/>
            </a:schemeClr>
          </a:solidFill>
          <a:latin typeface="+mj-lt"/>
          <a:ea typeface="+mn-ea"/>
          <a:cs typeface="+mn-cs"/>
        </a:defRPr>
      </a:lvl1pPr>
      <a:lvl2pPr marL="742950" indent="-285750" algn="l" rtl="0" eaLnBrk="0" fontAlgn="base" hangingPunct="0">
        <a:spcBef>
          <a:spcPct val="20000"/>
        </a:spcBef>
        <a:spcAft>
          <a:spcPct val="0"/>
        </a:spcAft>
        <a:buChar char="–"/>
        <a:defRPr sz="1500">
          <a:solidFill>
            <a:schemeClr val="tx2">
              <a:lumMod val="65000"/>
              <a:lumOff val="35000"/>
            </a:schemeClr>
          </a:solidFill>
          <a:latin typeface="+mj-lt"/>
        </a:defRPr>
      </a:lvl2pPr>
      <a:lvl3pPr marL="1143000" indent="-228600" algn="l" rtl="0" eaLnBrk="0" fontAlgn="base" hangingPunct="0">
        <a:spcBef>
          <a:spcPct val="20000"/>
        </a:spcBef>
        <a:spcAft>
          <a:spcPct val="0"/>
        </a:spcAft>
        <a:buChar char="•"/>
        <a:defRPr sz="1500">
          <a:solidFill>
            <a:schemeClr val="tx2">
              <a:lumMod val="65000"/>
              <a:lumOff val="35000"/>
            </a:schemeClr>
          </a:solidFill>
          <a:latin typeface="+mj-lt"/>
        </a:defRPr>
      </a:lvl3pPr>
      <a:lvl4pPr marL="1600200" indent="-228600" algn="l" rtl="0" eaLnBrk="0" fontAlgn="base" hangingPunct="0">
        <a:spcBef>
          <a:spcPct val="20000"/>
        </a:spcBef>
        <a:spcAft>
          <a:spcPct val="0"/>
        </a:spcAft>
        <a:buChar char="–"/>
        <a:defRPr sz="1500">
          <a:solidFill>
            <a:schemeClr val="tx2">
              <a:lumMod val="65000"/>
              <a:lumOff val="35000"/>
            </a:schemeClr>
          </a:solidFill>
          <a:latin typeface="+mj-lt"/>
        </a:defRPr>
      </a:lvl4pPr>
      <a:lvl5pPr marL="2057400" indent="-228600" algn="l" rtl="0" eaLnBrk="0" fontAlgn="base" hangingPunct="0">
        <a:spcBef>
          <a:spcPct val="20000"/>
        </a:spcBef>
        <a:spcAft>
          <a:spcPct val="0"/>
        </a:spcAft>
        <a:buChar char="»"/>
        <a:defRPr sz="1500">
          <a:solidFill>
            <a:schemeClr val="tx2">
              <a:lumMod val="65000"/>
              <a:lumOff val="35000"/>
            </a:schemeClr>
          </a:solidFill>
          <a:latin typeface="+mj-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5 Marcador de número de diapositiva"/>
          <p:cNvSpPr txBox="1">
            <a:spLocks noGrp="1"/>
          </p:cNvSpPr>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fld id="{5D850C9E-D500-4E35-8037-9523039CCAE5}" type="slidenum">
              <a:rPr lang="ca-ES" altLang="ca-ES" sz="1800" b="1">
                <a:solidFill>
                  <a:schemeClr val="bg1"/>
                </a:solidFill>
              </a:rPr>
              <a:pPr algn="r" eaLnBrk="1" hangingPunct="1">
                <a:spcBef>
                  <a:spcPct val="0"/>
                </a:spcBef>
                <a:buFontTx/>
                <a:buNone/>
              </a:pPr>
              <a:t>1</a:t>
            </a:fld>
            <a:endParaRPr lang="ca-ES" altLang="ca-ES" sz="1800" b="1" dirty="0">
              <a:solidFill>
                <a:schemeClr val="bg1"/>
              </a:solidFill>
            </a:endParaRPr>
          </a:p>
        </p:txBody>
      </p:sp>
      <p:sp>
        <p:nvSpPr>
          <p:cNvPr id="2051" name="Text Box 2"/>
          <p:cNvSpPr txBox="1">
            <a:spLocks noChangeArrowheads="1"/>
          </p:cNvSpPr>
          <p:nvPr/>
        </p:nvSpPr>
        <p:spPr bwMode="auto">
          <a:xfrm>
            <a:off x="444501" y="1608359"/>
            <a:ext cx="7967927" cy="3936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61938" indent="-261938"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342900" lvl="0" indent="-342900">
              <a:buFont typeface="+mj-lt"/>
              <a:buAutoNum type="arabicPeriod"/>
            </a:pPr>
            <a:r>
              <a:rPr lang="ca-ES" sz="1800" dirty="0">
                <a:solidFill>
                  <a:schemeClr val="tx1">
                    <a:lumMod val="65000"/>
                    <a:lumOff val="35000"/>
                  </a:schemeClr>
                </a:solidFill>
              </a:rPr>
              <a:t>Aprovació, si s’escau, de l’acta de la reunió anterior</a:t>
            </a:r>
          </a:p>
          <a:p>
            <a:pPr marL="342900" lvl="0" indent="-342900">
              <a:buFont typeface="+mj-lt"/>
              <a:buAutoNum type="arabicPeriod"/>
            </a:pPr>
            <a:r>
              <a:rPr lang="ca-ES" sz="1800" dirty="0">
                <a:solidFill>
                  <a:schemeClr val="tx1">
                    <a:lumMod val="65000"/>
                    <a:lumOff val="35000"/>
                  </a:schemeClr>
                </a:solidFill>
              </a:rPr>
              <a:t>Estat Situació expedient reclamació IVA 2015 </a:t>
            </a:r>
          </a:p>
          <a:p>
            <a:pPr marL="342900" lvl="0" indent="-342900">
              <a:buFont typeface="+mj-lt"/>
              <a:buAutoNum type="arabicPeriod"/>
            </a:pPr>
            <a:r>
              <a:rPr lang="ca-ES" sz="1800" dirty="0">
                <a:solidFill>
                  <a:schemeClr val="tx1">
                    <a:lumMod val="65000"/>
                    <a:lumOff val="35000"/>
                  </a:schemeClr>
                </a:solidFill>
              </a:rPr>
              <a:t>Personal i programa SOC primeres experiències professionals </a:t>
            </a:r>
          </a:p>
          <a:p>
            <a:pPr marL="342900" indent="-342900">
              <a:buFont typeface="+mj-lt"/>
              <a:buAutoNum type="arabicPeriod"/>
            </a:pPr>
            <a:r>
              <a:rPr lang="ca-ES" sz="1800" dirty="0">
                <a:solidFill>
                  <a:schemeClr val="tx1">
                    <a:lumMod val="65000"/>
                    <a:lumOff val="35000"/>
                  </a:schemeClr>
                </a:solidFill>
              </a:rPr>
              <a:t>Compensacions </a:t>
            </a:r>
            <a:r>
              <a:rPr lang="pt-BR" sz="1800" dirty="0">
                <a:solidFill>
                  <a:schemeClr val="tx1">
                    <a:lumMod val="65000"/>
                    <a:lumOff val="35000"/>
                  </a:schemeClr>
                </a:solidFill>
              </a:rPr>
              <a:t>COVID19 : 2020, 2021 i 2022</a:t>
            </a:r>
          </a:p>
          <a:p>
            <a:pPr marL="342900" lvl="0" indent="-342900">
              <a:buFont typeface="+mj-lt"/>
              <a:buAutoNum type="arabicPeriod"/>
            </a:pPr>
            <a:r>
              <a:rPr lang="ca-ES" sz="1800" dirty="0">
                <a:solidFill>
                  <a:schemeClr val="tx1">
                    <a:lumMod val="65000"/>
                    <a:lumOff val="35000"/>
                  </a:schemeClr>
                </a:solidFill>
              </a:rPr>
              <a:t>Gestió econòmica</a:t>
            </a:r>
          </a:p>
          <a:p>
            <a:pPr marL="342900" indent="-342900">
              <a:buFont typeface="+mj-lt"/>
              <a:buAutoNum type="arabicPeriod"/>
            </a:pPr>
            <a:r>
              <a:rPr lang="ca-ES" sz="1800" dirty="0">
                <a:solidFill>
                  <a:schemeClr val="tx1">
                    <a:lumMod val="65000"/>
                    <a:lumOff val="35000"/>
                  </a:schemeClr>
                </a:solidFill>
              </a:rPr>
              <a:t>Calendari reunions Comitè Executiu</a:t>
            </a:r>
          </a:p>
          <a:p>
            <a:pPr marL="342900" lvl="0" indent="-342900">
              <a:buFont typeface="+mj-lt"/>
              <a:buAutoNum type="arabicPeriod"/>
            </a:pPr>
            <a:r>
              <a:rPr lang="ca-ES" sz="1800" dirty="0">
                <a:solidFill>
                  <a:schemeClr val="tx1">
                    <a:lumMod val="65000"/>
                    <a:lumOff val="35000"/>
                  </a:schemeClr>
                </a:solidFill>
              </a:rPr>
              <a:t>Pla Director Mobilitat</a:t>
            </a:r>
          </a:p>
          <a:p>
            <a:pPr marL="342900" lvl="0" indent="-342900">
              <a:buFont typeface="+mj-lt"/>
              <a:buAutoNum type="arabicPeriod"/>
            </a:pPr>
            <a:r>
              <a:rPr lang="ca-ES" sz="1800" dirty="0">
                <a:solidFill>
                  <a:schemeClr val="tx1">
                    <a:lumMod val="65000"/>
                    <a:lumOff val="35000"/>
                  </a:schemeClr>
                </a:solidFill>
              </a:rPr>
              <a:t>Consell de Mobilitat</a:t>
            </a:r>
          </a:p>
          <a:p>
            <a:pPr marL="342900" lvl="0" indent="-342900">
              <a:buFont typeface="+mj-lt"/>
              <a:buAutoNum type="arabicPeriod"/>
            </a:pPr>
            <a:r>
              <a:rPr lang="ca-ES" sz="1800" dirty="0">
                <a:solidFill>
                  <a:schemeClr val="tx1">
                    <a:lumMod val="65000"/>
                    <a:lumOff val="35000"/>
                  </a:schemeClr>
                </a:solidFill>
              </a:rPr>
              <a:t>Temes sobrevinguts </a:t>
            </a:r>
          </a:p>
          <a:p>
            <a:pPr marL="342900" lvl="0" indent="-342900">
              <a:buFont typeface="+mj-lt"/>
              <a:buAutoNum type="arabicPeriod"/>
            </a:pPr>
            <a:r>
              <a:rPr lang="ca-ES" sz="1800" dirty="0">
                <a:solidFill>
                  <a:schemeClr val="tx1">
                    <a:lumMod val="65000"/>
                    <a:lumOff val="35000"/>
                  </a:schemeClr>
                </a:solidFill>
              </a:rPr>
              <a:t>Torn obert de paraules </a:t>
            </a:r>
          </a:p>
          <a:p>
            <a:pPr marL="0" indent="0" algn="just" eaLnBrk="1" hangingPunct="1">
              <a:lnSpc>
                <a:spcPct val="90000"/>
              </a:lnSpc>
              <a:spcBef>
                <a:spcPct val="0"/>
              </a:spcBef>
              <a:spcAft>
                <a:spcPts val="600"/>
              </a:spcAft>
              <a:buClr>
                <a:schemeClr val="bg2">
                  <a:lumMod val="75000"/>
                </a:schemeClr>
              </a:buClr>
              <a:buNone/>
              <a:defRPr/>
            </a:pPr>
            <a:endParaRPr lang="ca-ES" altLang="ca-ES" sz="1800" dirty="0">
              <a:solidFill>
                <a:schemeClr val="tx1">
                  <a:lumMod val="65000"/>
                  <a:lumOff val="35000"/>
                </a:schemeClr>
              </a:solidFill>
            </a:endParaRPr>
          </a:p>
          <a:p>
            <a:pPr marL="0" indent="0" algn="just" eaLnBrk="1" hangingPunct="1">
              <a:lnSpc>
                <a:spcPct val="90000"/>
              </a:lnSpc>
              <a:spcBef>
                <a:spcPct val="0"/>
              </a:spcBef>
              <a:spcAft>
                <a:spcPts val="600"/>
              </a:spcAft>
              <a:buClr>
                <a:srgbClr val="FF9900"/>
              </a:buClr>
              <a:buNone/>
              <a:defRPr/>
            </a:pPr>
            <a:endParaRPr lang="ca-ES" altLang="ca-ES" sz="1800" dirty="0">
              <a:solidFill>
                <a:schemeClr val="tx1">
                  <a:lumMod val="65000"/>
                  <a:lumOff val="35000"/>
                </a:schemeClr>
              </a:solidFill>
            </a:endParaRPr>
          </a:p>
        </p:txBody>
      </p:sp>
      <p:sp>
        <p:nvSpPr>
          <p:cNvPr id="10244" name="Text Box 4"/>
          <p:cNvSpPr txBox="1">
            <a:spLocks noChangeArrowheads="1"/>
          </p:cNvSpPr>
          <p:nvPr/>
        </p:nvSpPr>
        <p:spPr bwMode="auto">
          <a:xfrm>
            <a:off x="0" y="171450"/>
            <a:ext cx="9144000" cy="557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ct val="90000"/>
              </a:lnSpc>
              <a:spcBef>
                <a:spcPct val="0"/>
              </a:spcBef>
              <a:buClr>
                <a:srgbClr val="FF9900"/>
              </a:buClr>
              <a:buFont typeface="Webdings" pitchFamily="18" charset="2"/>
              <a:buNone/>
            </a:pPr>
            <a:r>
              <a:rPr lang="ca-ES" altLang="ca-ES" sz="1600" b="1" dirty="0"/>
              <a:t>CONSELL D’ADMINISTRACIÓ ATM CAMP DE TARRAGONA</a:t>
            </a:r>
          </a:p>
          <a:p>
            <a:pPr algn="ctr" eaLnBrk="1" hangingPunct="1">
              <a:lnSpc>
                <a:spcPct val="90000"/>
              </a:lnSpc>
              <a:spcBef>
                <a:spcPct val="0"/>
              </a:spcBef>
              <a:buClr>
                <a:srgbClr val="FF9900"/>
              </a:buClr>
              <a:buFont typeface="Webdings" pitchFamily="18" charset="2"/>
              <a:buNone/>
            </a:pPr>
            <a:r>
              <a:rPr lang="ca-ES" altLang="ca-ES" sz="1600" b="1" dirty="0"/>
              <a:t>24.02.2022</a:t>
            </a:r>
          </a:p>
        </p:txBody>
      </p:sp>
      <p:sp>
        <p:nvSpPr>
          <p:cNvPr id="10245" name="Text Box 2"/>
          <p:cNvSpPr txBox="1">
            <a:spLocks noChangeArrowheads="1"/>
          </p:cNvSpPr>
          <p:nvPr/>
        </p:nvSpPr>
        <p:spPr bwMode="auto">
          <a:xfrm>
            <a:off x="417966" y="1069164"/>
            <a:ext cx="444076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50000"/>
              </a:spcBef>
              <a:buFontTx/>
              <a:buNone/>
            </a:pPr>
            <a:r>
              <a:rPr lang="ca-ES" altLang="ca-ES" sz="1600" b="1" dirty="0">
                <a:solidFill>
                  <a:schemeClr val="tx2">
                    <a:lumMod val="65000"/>
                    <a:lumOff val="35000"/>
                  </a:schemeClr>
                </a:solidFill>
              </a:rPr>
              <a:t>ORDRE DEL DIA</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5 Marcador de número de diapositiva"/>
          <p:cNvSpPr txBox="1">
            <a:spLocks noGrp="1"/>
          </p:cNvSpPr>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fld id="{7E6CD15D-9D8A-4642-ABD1-90C52C93B6F7}" type="slidenum">
              <a:rPr lang="ca-ES" altLang="ca-ES" sz="1800" b="1">
                <a:solidFill>
                  <a:schemeClr val="bg1"/>
                </a:solidFill>
              </a:rPr>
              <a:pPr algn="r" eaLnBrk="1" hangingPunct="1">
                <a:spcBef>
                  <a:spcPct val="0"/>
                </a:spcBef>
                <a:buFontTx/>
                <a:buNone/>
              </a:pPr>
              <a:t>10</a:t>
            </a:fld>
            <a:endParaRPr lang="ca-ES" altLang="ca-ES" sz="1800" b="1" dirty="0">
              <a:solidFill>
                <a:schemeClr val="bg1"/>
              </a:solidFill>
            </a:endParaRPr>
          </a:p>
        </p:txBody>
      </p:sp>
      <p:sp>
        <p:nvSpPr>
          <p:cNvPr id="6" name="Text Box 2"/>
          <p:cNvSpPr txBox="1">
            <a:spLocks noChangeArrowheads="1"/>
          </p:cNvSpPr>
          <p:nvPr/>
        </p:nvSpPr>
        <p:spPr bwMode="auto">
          <a:xfrm>
            <a:off x="392240" y="242646"/>
            <a:ext cx="8424333"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6: </a:t>
            </a:r>
            <a:r>
              <a:rPr lang="es-ES" altLang="ca-ES" sz="1600" b="1" cap="all" dirty="0" err="1">
                <a:solidFill>
                  <a:srgbClr val="4D4D4D"/>
                </a:solidFill>
              </a:rPr>
              <a:t>Calendari</a:t>
            </a:r>
            <a:r>
              <a:rPr lang="es-ES" altLang="ca-ES" sz="1600" b="1" cap="all" dirty="0">
                <a:solidFill>
                  <a:srgbClr val="4D4D4D"/>
                </a:solidFill>
              </a:rPr>
              <a:t> </a:t>
            </a:r>
            <a:r>
              <a:rPr lang="es-ES" altLang="ca-ES" sz="1600" b="1" cap="all" dirty="0" err="1">
                <a:solidFill>
                  <a:srgbClr val="4D4D4D"/>
                </a:solidFill>
              </a:rPr>
              <a:t>reunions</a:t>
            </a:r>
            <a:r>
              <a:rPr lang="es-ES" altLang="ca-ES" sz="1600" b="1" cap="all" dirty="0">
                <a:solidFill>
                  <a:srgbClr val="4D4D4D"/>
                </a:solidFill>
              </a:rPr>
              <a:t> </a:t>
            </a:r>
            <a:r>
              <a:rPr lang="es-ES" altLang="ca-ES" sz="1600" b="1" cap="all" dirty="0" err="1">
                <a:solidFill>
                  <a:srgbClr val="4D4D4D"/>
                </a:solidFill>
              </a:rPr>
              <a:t>Comitè</a:t>
            </a:r>
            <a:r>
              <a:rPr lang="es-ES" altLang="ca-ES" sz="1600" b="1" cap="all" dirty="0">
                <a:solidFill>
                  <a:srgbClr val="4D4D4D"/>
                </a:solidFill>
              </a:rPr>
              <a:t> </a:t>
            </a:r>
            <a:r>
              <a:rPr lang="es-ES" altLang="ca-ES" sz="1600" b="1" cap="all" dirty="0" err="1">
                <a:solidFill>
                  <a:srgbClr val="4D4D4D"/>
                </a:solidFill>
              </a:rPr>
              <a:t>Executiu</a:t>
            </a:r>
            <a:endParaRPr lang="es-ES" altLang="ca-ES" sz="1600" b="1" cap="all" dirty="0">
              <a:solidFill>
                <a:srgbClr val="4D4D4D"/>
              </a:solidFill>
            </a:endParaRPr>
          </a:p>
        </p:txBody>
      </p:sp>
      <p:sp>
        <p:nvSpPr>
          <p:cNvPr id="4" name="Rectangle 3"/>
          <p:cNvSpPr/>
          <p:nvPr/>
        </p:nvSpPr>
        <p:spPr>
          <a:xfrm>
            <a:off x="388729" y="1340768"/>
            <a:ext cx="8212208" cy="369332"/>
          </a:xfrm>
          <a:prstGeom prst="rect">
            <a:avLst/>
          </a:prstGeom>
        </p:spPr>
        <p:txBody>
          <a:bodyPr wrap="square">
            <a:spAutoFit/>
          </a:bodyPr>
          <a:lstStyle/>
          <a:p>
            <a:pPr marL="285750" indent="-285750" algn="just">
              <a:buFont typeface="Arial" panose="020B0604020202020204" pitchFamily="34" charset="0"/>
              <a:buChar char="•"/>
            </a:pPr>
            <a:r>
              <a:rPr lang="it-IT" sz="1800" dirty="0">
                <a:solidFill>
                  <a:schemeClr val="tx1">
                    <a:lumMod val="65000"/>
                    <a:lumOff val="35000"/>
                  </a:schemeClr>
                </a:solidFill>
              </a:rPr>
              <a:t>Calendari reunions CE i CA per l’any 2022</a:t>
            </a:r>
            <a:endParaRPr lang="ca-ES" sz="1800" dirty="0">
              <a:solidFill>
                <a:schemeClr val="tx1">
                  <a:lumMod val="65000"/>
                  <a:lumOff val="35000"/>
                </a:schemeClr>
              </a:solidFill>
            </a:endParaRPr>
          </a:p>
        </p:txBody>
      </p:sp>
      <p:sp>
        <p:nvSpPr>
          <p:cNvPr id="8" name="QuadreDeText 7">
            <a:extLst>
              <a:ext uri="{FF2B5EF4-FFF2-40B4-BE49-F238E27FC236}">
                <a16:creationId xmlns:a16="http://schemas.microsoft.com/office/drawing/2014/main" xmlns="" id="{33493F6C-2906-4952-A08B-54B6EAAF54FE}"/>
              </a:ext>
            </a:extLst>
          </p:cNvPr>
          <p:cNvSpPr txBox="1"/>
          <p:nvPr/>
        </p:nvSpPr>
        <p:spPr>
          <a:xfrm>
            <a:off x="388729" y="1988840"/>
            <a:ext cx="8212208" cy="3139321"/>
          </a:xfrm>
          <a:prstGeom prst="rect">
            <a:avLst/>
          </a:prstGeom>
          <a:noFill/>
        </p:spPr>
        <p:txBody>
          <a:bodyPr wrap="square">
            <a:spAutoFit/>
          </a:bodyPr>
          <a:lstStyle/>
          <a:p>
            <a:pPr algn="just" fontAlgn="base">
              <a:lnSpc>
                <a:spcPct val="90000"/>
              </a:lnSpc>
            </a:pPr>
            <a:r>
              <a:rPr lang="ca-ES" sz="1600" kern="1200" dirty="0">
                <a:solidFill>
                  <a:schemeClr val="tx1">
                    <a:lumMod val="65000"/>
                    <a:lumOff val="35000"/>
                  </a:schemeClr>
                </a:solidFill>
                <a:effectLst/>
                <a:latin typeface="+mn-lt"/>
                <a:ea typeface="Times New Roman" panose="02020603050405020304" pitchFamily="18" charset="0"/>
              </a:rPr>
              <a:t>Es proposa programar 2 reunions del Consell d’Administració i 5 del Comitè Executiu amb el següent calendari:</a:t>
            </a:r>
            <a:endParaRPr lang="ca-ES" sz="1200" dirty="0">
              <a:solidFill>
                <a:schemeClr val="tx1">
                  <a:lumMod val="65000"/>
                  <a:lumOff val="35000"/>
                </a:schemeClr>
              </a:solidFill>
              <a:effectLst/>
              <a:latin typeface="+mn-lt"/>
              <a:ea typeface="Times New Roman" panose="02020603050405020304" pitchFamily="18" charset="0"/>
            </a:endParaRPr>
          </a:p>
          <a:p>
            <a:pPr algn="just" fontAlgn="base">
              <a:lnSpc>
                <a:spcPct val="90000"/>
              </a:lnSpc>
            </a:pPr>
            <a:r>
              <a:rPr lang="ca-ES" sz="1600" kern="1200" dirty="0">
                <a:solidFill>
                  <a:schemeClr val="tx1">
                    <a:lumMod val="65000"/>
                    <a:lumOff val="35000"/>
                  </a:schemeClr>
                </a:solidFill>
                <a:effectLst/>
                <a:latin typeface="+mn-lt"/>
                <a:ea typeface="Times New Roman" panose="02020603050405020304" pitchFamily="18" charset="0"/>
              </a:rPr>
              <a:t> </a:t>
            </a:r>
            <a:endParaRPr lang="ca-ES" sz="1200" dirty="0">
              <a:solidFill>
                <a:schemeClr val="tx1">
                  <a:lumMod val="65000"/>
                  <a:lumOff val="35000"/>
                </a:schemeClr>
              </a:solidFill>
              <a:effectLst/>
              <a:latin typeface="+mn-lt"/>
              <a:ea typeface="Times New Roman" panose="02020603050405020304" pitchFamily="18" charset="0"/>
            </a:endParaRPr>
          </a:p>
          <a:p>
            <a:pPr algn="just" fontAlgn="base">
              <a:lnSpc>
                <a:spcPct val="90000"/>
              </a:lnSpc>
            </a:pPr>
            <a:r>
              <a:rPr lang="ca-ES" sz="1200" dirty="0">
                <a:solidFill>
                  <a:schemeClr val="tx1">
                    <a:lumMod val="65000"/>
                    <a:lumOff val="35000"/>
                  </a:schemeClr>
                </a:solidFill>
                <a:effectLst/>
                <a:latin typeface="+mn-lt"/>
                <a:ea typeface="Times New Roman" panose="02020603050405020304" pitchFamily="18" charset="0"/>
              </a:rPr>
              <a:t> </a:t>
            </a:r>
          </a:p>
          <a:p>
            <a:pPr marL="742950" lvl="1" indent="-285750" algn="just" fontAlgn="base">
              <a:lnSpc>
                <a:spcPct val="90000"/>
              </a:lnSpc>
              <a:buFont typeface="Helvetica*" pitchFamily="2" charset="0"/>
              <a:buChar char="•"/>
              <a:tabLst>
                <a:tab pos="914400" algn="l"/>
              </a:tabLst>
            </a:pPr>
            <a:r>
              <a:rPr lang="ca-ES" sz="1600" kern="1200" dirty="0">
                <a:solidFill>
                  <a:schemeClr val="tx1">
                    <a:lumMod val="65000"/>
                    <a:lumOff val="35000"/>
                  </a:schemeClr>
                </a:solidFill>
                <a:effectLst/>
                <a:latin typeface="+mn-lt"/>
                <a:ea typeface="Times New Roman" panose="02020603050405020304" pitchFamily="18" charset="0"/>
              </a:rPr>
              <a:t> Consell d’Administració:</a:t>
            </a:r>
            <a:r>
              <a:rPr lang="ca-ES" sz="1600" dirty="0">
                <a:solidFill>
                  <a:schemeClr val="tx1">
                    <a:lumMod val="65000"/>
                    <a:lumOff val="35000"/>
                  </a:schemeClr>
                </a:solidFill>
                <a:effectLst/>
                <a:latin typeface="+mn-lt"/>
                <a:ea typeface="Times New Roman" panose="02020603050405020304" pitchFamily="18" charset="0"/>
              </a:rPr>
              <a:t> </a:t>
            </a:r>
            <a:endParaRPr lang="ca-ES" sz="1200" dirty="0">
              <a:solidFill>
                <a:schemeClr val="tx1">
                  <a:lumMod val="65000"/>
                  <a:lumOff val="35000"/>
                </a:schemeClr>
              </a:solidFill>
              <a:effectLst/>
              <a:latin typeface="+mn-lt"/>
              <a:ea typeface="Times New Roman" panose="02020603050405020304" pitchFamily="18" charset="0"/>
            </a:endParaRPr>
          </a:p>
          <a:p>
            <a:pPr marL="1600200" lvl="3" indent="-228600" algn="just" fontAlgn="base">
              <a:lnSpc>
                <a:spcPct val="90000"/>
              </a:lnSpc>
              <a:buFont typeface="Helvetica*" pitchFamily="2" charset="0"/>
              <a:buChar char="•"/>
              <a:tabLst>
                <a:tab pos="1828800" algn="l"/>
              </a:tabLst>
            </a:pPr>
            <a:r>
              <a:rPr lang="ca-ES" sz="1600" dirty="0">
                <a:solidFill>
                  <a:schemeClr val="tx1">
                    <a:lumMod val="65000"/>
                    <a:lumOff val="35000"/>
                  </a:schemeClr>
                </a:solidFill>
                <a:latin typeface="+mn-lt"/>
                <a:ea typeface="Times New Roman" panose="02020603050405020304" pitchFamily="18" charset="0"/>
              </a:rPr>
              <a:t>Ú</a:t>
            </a:r>
            <a:r>
              <a:rPr lang="ca-ES" sz="1600" kern="1200" dirty="0">
                <a:solidFill>
                  <a:schemeClr val="tx1">
                    <a:lumMod val="65000"/>
                    <a:lumOff val="35000"/>
                  </a:schemeClr>
                </a:solidFill>
                <a:effectLst/>
                <a:latin typeface="+mn-lt"/>
                <a:ea typeface="Times New Roman" panose="02020603050405020304" pitchFamily="18" charset="0"/>
              </a:rPr>
              <a:t>ltima setmana de </a:t>
            </a:r>
            <a:r>
              <a:rPr lang="ca-ES" sz="1600" kern="1200" dirty="0" smtClean="0">
                <a:solidFill>
                  <a:schemeClr val="tx1">
                    <a:lumMod val="65000"/>
                    <a:lumOff val="35000"/>
                  </a:schemeClr>
                </a:solidFill>
                <a:effectLst/>
                <a:latin typeface="+mn-lt"/>
                <a:ea typeface="Times New Roman" panose="02020603050405020304" pitchFamily="18" charset="0"/>
              </a:rPr>
              <a:t>juny</a:t>
            </a:r>
            <a:endParaRPr lang="ca-ES" sz="1200" dirty="0">
              <a:solidFill>
                <a:schemeClr val="tx1">
                  <a:lumMod val="65000"/>
                  <a:lumOff val="35000"/>
                </a:schemeClr>
              </a:solidFill>
              <a:effectLst/>
              <a:latin typeface="+mn-lt"/>
              <a:ea typeface="Times New Roman" panose="02020603050405020304" pitchFamily="18" charset="0"/>
            </a:endParaRPr>
          </a:p>
          <a:p>
            <a:pPr marL="1600200" lvl="3" indent="-228600" algn="just">
              <a:lnSpc>
                <a:spcPct val="90000"/>
              </a:lnSpc>
              <a:buFont typeface="Helvetica*" pitchFamily="2" charset="0"/>
              <a:buChar char="•"/>
              <a:tabLst>
                <a:tab pos="1828800" algn="l"/>
              </a:tabLst>
            </a:pPr>
            <a:r>
              <a:rPr lang="ca-ES" sz="1600" dirty="0">
                <a:solidFill>
                  <a:schemeClr val="tx1">
                    <a:lumMod val="65000"/>
                    <a:lumOff val="35000"/>
                  </a:schemeClr>
                </a:solidFill>
                <a:latin typeface="+mn-lt"/>
                <a:ea typeface="Times New Roman" panose="02020603050405020304" pitchFamily="18" charset="0"/>
              </a:rPr>
              <a:t>Última setmana de </a:t>
            </a:r>
            <a:r>
              <a:rPr lang="ca-ES" sz="1600" kern="1200" dirty="0">
                <a:solidFill>
                  <a:schemeClr val="tx1">
                    <a:lumMod val="65000"/>
                    <a:lumOff val="35000"/>
                  </a:schemeClr>
                </a:solidFill>
                <a:effectLst/>
                <a:latin typeface="+mn-lt"/>
                <a:ea typeface="Times New Roman" panose="02020603050405020304" pitchFamily="18" charset="0"/>
              </a:rPr>
              <a:t>desembre </a:t>
            </a:r>
            <a:endParaRPr lang="ca-ES" sz="1200" dirty="0">
              <a:solidFill>
                <a:schemeClr val="tx1">
                  <a:lumMod val="65000"/>
                  <a:lumOff val="35000"/>
                </a:schemeClr>
              </a:solidFill>
              <a:effectLst/>
              <a:latin typeface="+mn-lt"/>
              <a:ea typeface="Times New Roman" panose="02020603050405020304" pitchFamily="18" charset="0"/>
            </a:endParaRPr>
          </a:p>
          <a:p>
            <a:pPr marL="1371600" algn="just" fontAlgn="base">
              <a:lnSpc>
                <a:spcPct val="90000"/>
              </a:lnSpc>
            </a:pPr>
            <a:r>
              <a:rPr lang="ca-ES" sz="1600" dirty="0">
                <a:solidFill>
                  <a:schemeClr val="tx1">
                    <a:lumMod val="65000"/>
                    <a:lumOff val="35000"/>
                  </a:schemeClr>
                </a:solidFill>
                <a:effectLst/>
                <a:latin typeface="+mn-lt"/>
                <a:ea typeface="Times New Roman" panose="02020603050405020304" pitchFamily="18" charset="0"/>
              </a:rPr>
              <a:t> </a:t>
            </a:r>
            <a:endParaRPr lang="ca-ES" sz="1200" dirty="0">
              <a:solidFill>
                <a:schemeClr val="tx1">
                  <a:lumMod val="65000"/>
                  <a:lumOff val="35000"/>
                </a:schemeClr>
              </a:solidFill>
              <a:effectLst/>
              <a:latin typeface="+mn-lt"/>
              <a:ea typeface="Times New Roman" panose="02020603050405020304" pitchFamily="18" charset="0"/>
            </a:endParaRPr>
          </a:p>
          <a:p>
            <a:pPr marL="742950" lvl="1" indent="-285750" algn="just" fontAlgn="base">
              <a:lnSpc>
                <a:spcPct val="90000"/>
              </a:lnSpc>
              <a:buFont typeface="Helvetica*" pitchFamily="2" charset="0"/>
              <a:buChar char="•"/>
              <a:tabLst>
                <a:tab pos="914400" algn="l"/>
              </a:tabLst>
            </a:pPr>
            <a:r>
              <a:rPr lang="ca-ES" sz="1600" kern="1200" dirty="0">
                <a:solidFill>
                  <a:schemeClr val="tx1">
                    <a:lumMod val="65000"/>
                    <a:lumOff val="35000"/>
                  </a:schemeClr>
                </a:solidFill>
                <a:effectLst/>
                <a:latin typeface="+mn-lt"/>
                <a:ea typeface="Times New Roman" panose="02020603050405020304" pitchFamily="18" charset="0"/>
              </a:rPr>
              <a:t>Comitè Executiu:</a:t>
            </a:r>
            <a:endParaRPr lang="ca-ES" sz="1200" dirty="0">
              <a:solidFill>
                <a:schemeClr val="tx1">
                  <a:lumMod val="65000"/>
                  <a:lumOff val="35000"/>
                </a:schemeClr>
              </a:solidFill>
              <a:effectLst/>
              <a:latin typeface="+mn-lt"/>
              <a:ea typeface="Times New Roman" panose="02020603050405020304" pitchFamily="18" charset="0"/>
            </a:endParaRPr>
          </a:p>
          <a:p>
            <a:pPr marL="1600200" lvl="3" indent="-228600" algn="just" fontAlgn="base">
              <a:lnSpc>
                <a:spcPct val="90000"/>
              </a:lnSpc>
              <a:buFont typeface="Helvetica*" pitchFamily="2" charset="0"/>
              <a:buChar char="•"/>
              <a:tabLst>
                <a:tab pos="1828800" algn="l"/>
              </a:tabLst>
            </a:pPr>
            <a:r>
              <a:rPr lang="ca-ES" sz="1600" kern="1200" dirty="0">
                <a:solidFill>
                  <a:schemeClr val="tx1">
                    <a:lumMod val="65000"/>
                    <a:lumOff val="35000"/>
                  </a:schemeClr>
                </a:solidFill>
                <a:effectLst/>
                <a:latin typeface="+mn-lt"/>
                <a:ea typeface="Times New Roman" panose="02020603050405020304" pitchFamily="18" charset="0"/>
              </a:rPr>
              <a:t>24 de març	</a:t>
            </a:r>
            <a:endParaRPr lang="ca-ES" sz="1200" dirty="0">
              <a:solidFill>
                <a:schemeClr val="tx1">
                  <a:lumMod val="65000"/>
                  <a:lumOff val="35000"/>
                </a:schemeClr>
              </a:solidFill>
              <a:effectLst/>
              <a:latin typeface="+mn-lt"/>
              <a:ea typeface="Times New Roman" panose="02020603050405020304" pitchFamily="18" charset="0"/>
            </a:endParaRPr>
          </a:p>
          <a:p>
            <a:pPr marL="1600200" lvl="3" indent="-228600" algn="just" fontAlgn="base">
              <a:lnSpc>
                <a:spcPct val="90000"/>
              </a:lnSpc>
              <a:buFont typeface="Helvetica*" pitchFamily="2" charset="0"/>
              <a:buChar char="•"/>
              <a:tabLst>
                <a:tab pos="1828800" algn="l"/>
              </a:tabLst>
            </a:pPr>
            <a:r>
              <a:rPr lang="ca-ES" sz="1600" kern="1200" dirty="0">
                <a:solidFill>
                  <a:schemeClr val="tx1">
                    <a:lumMod val="65000"/>
                    <a:lumOff val="35000"/>
                  </a:schemeClr>
                </a:solidFill>
                <a:effectLst/>
                <a:latin typeface="+mn-lt"/>
                <a:ea typeface="Times New Roman" panose="02020603050405020304" pitchFamily="18" charset="0"/>
              </a:rPr>
              <a:t>19 de maig				</a:t>
            </a:r>
            <a:endParaRPr lang="ca-ES" sz="1200" dirty="0">
              <a:solidFill>
                <a:schemeClr val="tx1">
                  <a:lumMod val="65000"/>
                  <a:lumOff val="35000"/>
                </a:schemeClr>
              </a:solidFill>
              <a:effectLst/>
              <a:latin typeface="+mn-lt"/>
              <a:ea typeface="Times New Roman" panose="02020603050405020304" pitchFamily="18" charset="0"/>
            </a:endParaRPr>
          </a:p>
          <a:p>
            <a:pPr marL="1600200" lvl="3" indent="-228600" algn="just" fontAlgn="base">
              <a:lnSpc>
                <a:spcPct val="90000"/>
              </a:lnSpc>
              <a:buFont typeface="Helvetica*" pitchFamily="2" charset="0"/>
              <a:buChar char="•"/>
              <a:tabLst>
                <a:tab pos="1828800" algn="l"/>
              </a:tabLst>
            </a:pPr>
            <a:r>
              <a:rPr lang="ca-ES" sz="1600" kern="1200" dirty="0">
                <a:solidFill>
                  <a:schemeClr val="tx1">
                    <a:lumMod val="65000"/>
                    <a:lumOff val="35000"/>
                  </a:schemeClr>
                </a:solidFill>
                <a:effectLst/>
                <a:latin typeface="+mn-lt"/>
                <a:ea typeface="Times New Roman" panose="02020603050405020304" pitchFamily="18" charset="0"/>
              </a:rPr>
              <a:t>21 de juliol</a:t>
            </a:r>
            <a:endParaRPr lang="ca-ES" sz="1200" dirty="0">
              <a:solidFill>
                <a:schemeClr val="tx1">
                  <a:lumMod val="65000"/>
                  <a:lumOff val="35000"/>
                </a:schemeClr>
              </a:solidFill>
              <a:effectLst/>
              <a:latin typeface="+mn-lt"/>
              <a:ea typeface="Times New Roman" panose="02020603050405020304" pitchFamily="18" charset="0"/>
            </a:endParaRPr>
          </a:p>
          <a:p>
            <a:pPr marL="1600200" lvl="3" indent="-228600" algn="just" fontAlgn="base">
              <a:lnSpc>
                <a:spcPct val="90000"/>
              </a:lnSpc>
              <a:buFont typeface="Helvetica*" pitchFamily="2" charset="0"/>
              <a:buChar char="•"/>
              <a:tabLst>
                <a:tab pos="1828800" algn="l"/>
              </a:tabLst>
            </a:pPr>
            <a:r>
              <a:rPr lang="ca-ES" sz="1600" kern="1200" dirty="0">
                <a:solidFill>
                  <a:schemeClr val="tx1">
                    <a:lumMod val="65000"/>
                    <a:lumOff val="35000"/>
                  </a:schemeClr>
                </a:solidFill>
                <a:effectLst/>
                <a:latin typeface="+mn-lt"/>
                <a:ea typeface="Times New Roman" panose="02020603050405020304" pitchFamily="18" charset="0"/>
              </a:rPr>
              <a:t>22 de setembre </a:t>
            </a:r>
            <a:endParaRPr lang="ca-ES" sz="1200" dirty="0">
              <a:solidFill>
                <a:schemeClr val="tx1">
                  <a:lumMod val="65000"/>
                  <a:lumOff val="35000"/>
                </a:schemeClr>
              </a:solidFill>
              <a:effectLst/>
              <a:latin typeface="+mn-lt"/>
              <a:ea typeface="Times New Roman" panose="02020603050405020304" pitchFamily="18" charset="0"/>
            </a:endParaRPr>
          </a:p>
          <a:p>
            <a:pPr marL="1600200" lvl="3" indent="-228600" algn="just" fontAlgn="base">
              <a:lnSpc>
                <a:spcPct val="90000"/>
              </a:lnSpc>
              <a:buFont typeface="Helvetica*" pitchFamily="2" charset="0"/>
              <a:buChar char="•"/>
              <a:tabLst>
                <a:tab pos="1828800" algn="l"/>
              </a:tabLst>
            </a:pPr>
            <a:r>
              <a:rPr lang="ca-ES" sz="1600" kern="1200" dirty="0">
                <a:solidFill>
                  <a:schemeClr val="tx1">
                    <a:lumMod val="65000"/>
                    <a:lumOff val="35000"/>
                  </a:schemeClr>
                </a:solidFill>
                <a:effectLst/>
                <a:latin typeface="+mn-lt"/>
                <a:ea typeface="Times New Roman" panose="02020603050405020304" pitchFamily="18" charset="0"/>
              </a:rPr>
              <a:t>24 de novembre </a:t>
            </a:r>
            <a:endParaRPr lang="ca-ES" sz="1200" dirty="0">
              <a:solidFill>
                <a:schemeClr val="tx1">
                  <a:lumMod val="65000"/>
                  <a:lumOff val="35000"/>
                </a:schemeClr>
              </a:solidFill>
              <a:effectLst/>
              <a:latin typeface="+mn-lt"/>
              <a:ea typeface="Times New Roman" panose="02020603050405020304" pitchFamily="18" charset="0"/>
            </a:endParaRPr>
          </a:p>
        </p:txBody>
      </p:sp>
    </p:spTree>
    <p:extLst>
      <p:ext uri="{BB962C8B-B14F-4D97-AF65-F5344CB8AC3E}">
        <p14:creationId xmlns:p14="http://schemas.microsoft.com/office/powerpoint/2010/main" val="365746076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5 Marcador de número de diapositiva"/>
          <p:cNvSpPr txBox="1">
            <a:spLocks noGrp="1"/>
          </p:cNvSpPr>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fld id="{7E6CD15D-9D8A-4642-ABD1-90C52C93B6F7}" type="slidenum">
              <a:rPr lang="ca-ES" altLang="ca-ES" sz="1800" b="1">
                <a:solidFill>
                  <a:schemeClr val="bg1"/>
                </a:solidFill>
              </a:rPr>
              <a:pPr algn="r" eaLnBrk="1" hangingPunct="1">
                <a:spcBef>
                  <a:spcPct val="0"/>
                </a:spcBef>
                <a:buFontTx/>
                <a:buNone/>
              </a:pPr>
              <a:t>11</a:t>
            </a:fld>
            <a:endParaRPr lang="ca-ES" altLang="ca-ES" sz="1800" b="1" dirty="0">
              <a:solidFill>
                <a:schemeClr val="bg1"/>
              </a:solidFill>
            </a:endParaRPr>
          </a:p>
        </p:txBody>
      </p:sp>
      <p:sp>
        <p:nvSpPr>
          <p:cNvPr id="6" name="Text Box 2"/>
          <p:cNvSpPr txBox="1">
            <a:spLocks noChangeArrowheads="1"/>
          </p:cNvSpPr>
          <p:nvPr/>
        </p:nvSpPr>
        <p:spPr bwMode="auto">
          <a:xfrm>
            <a:off x="392240" y="242646"/>
            <a:ext cx="8424333"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7: </a:t>
            </a:r>
            <a:r>
              <a:rPr lang="es-ES" altLang="ca-ES" sz="1600" b="1" cap="all" dirty="0">
                <a:solidFill>
                  <a:srgbClr val="4D4D4D"/>
                </a:solidFill>
              </a:rPr>
              <a:t>Pla Director Mobilitat</a:t>
            </a:r>
          </a:p>
        </p:txBody>
      </p:sp>
      <p:sp>
        <p:nvSpPr>
          <p:cNvPr id="2" name="QuadreDeText 1">
            <a:extLst>
              <a:ext uri="{FF2B5EF4-FFF2-40B4-BE49-F238E27FC236}">
                <a16:creationId xmlns:a16="http://schemas.microsoft.com/office/drawing/2014/main" xmlns="" id="{21D570C5-5A00-4711-8E5F-50D9EA3B4CBC}"/>
              </a:ext>
            </a:extLst>
          </p:cNvPr>
          <p:cNvSpPr txBox="1"/>
          <p:nvPr/>
        </p:nvSpPr>
        <p:spPr>
          <a:xfrm>
            <a:off x="387352" y="1124744"/>
            <a:ext cx="8212208" cy="4185761"/>
          </a:xfrm>
          <a:prstGeom prst="rect">
            <a:avLst/>
          </a:prstGeom>
          <a:noFill/>
        </p:spPr>
        <p:txBody>
          <a:bodyPr wrap="square" rtlCol="0">
            <a:spAutoFit/>
          </a:bodyPr>
          <a:lstStyle/>
          <a:p>
            <a:r>
              <a:rPr lang="ca-ES" sz="1400" dirty="0">
                <a:solidFill>
                  <a:schemeClr val="tx1">
                    <a:lumMod val="65000"/>
                    <a:lumOff val="35000"/>
                  </a:schemeClr>
                </a:solidFill>
              </a:rPr>
              <a:t>El Pla Director de Mobilitat (</a:t>
            </a:r>
            <a:r>
              <a:rPr lang="ca-ES" sz="1400" dirty="0" err="1">
                <a:solidFill>
                  <a:schemeClr val="tx1">
                    <a:lumMod val="65000"/>
                    <a:lumOff val="35000"/>
                  </a:schemeClr>
                </a:solidFill>
              </a:rPr>
              <a:t>pdM</a:t>
            </a:r>
            <a:r>
              <a:rPr lang="ca-ES" sz="1400" dirty="0">
                <a:solidFill>
                  <a:schemeClr val="tx1">
                    <a:lumMod val="65000"/>
                    <a:lumOff val="35000"/>
                  </a:schemeClr>
                </a:solidFill>
              </a:rPr>
              <a:t>) té per objectiu planificar la mobilitat de l’àmbit del Sistema Tarifari Integrat l’ATM del Camp de Tarragona. En aquest sentit, desenvoluparà territorialment els objectius de les Directrius Nacionals de Mobilitat. </a:t>
            </a:r>
          </a:p>
          <a:p>
            <a:endParaRPr lang="ca-ES" sz="1400" dirty="0">
              <a:solidFill>
                <a:schemeClr val="tx1">
                  <a:lumMod val="65000"/>
                  <a:lumOff val="35000"/>
                </a:schemeClr>
              </a:solidFill>
            </a:endParaRPr>
          </a:p>
          <a:p>
            <a:r>
              <a:rPr lang="ca-ES" sz="1400" dirty="0">
                <a:solidFill>
                  <a:schemeClr val="tx1">
                    <a:lumMod val="65000"/>
                    <a:lumOff val="35000"/>
                  </a:schemeClr>
                </a:solidFill>
              </a:rPr>
              <a:t>Té present tots els modes de transport (donant prioritat als modes més sostenibles), el passatge i les mercaderies. Planifica la mobilitat d’un àmbit de les 6 comarques que integren l’àmbit tarifari integrat de l’ATM del Camp de Tarragona, les quals compten amb una població de 640.000 habitants.</a:t>
            </a:r>
          </a:p>
          <a:p>
            <a:endParaRPr lang="ca-ES" sz="1400" dirty="0">
              <a:solidFill>
                <a:schemeClr val="tx1">
                  <a:lumMod val="65000"/>
                  <a:lumOff val="35000"/>
                </a:schemeClr>
              </a:solidFill>
            </a:endParaRPr>
          </a:p>
          <a:p>
            <a:r>
              <a:rPr lang="ca-ES" sz="1400" dirty="0">
                <a:solidFill>
                  <a:schemeClr val="tx1">
                    <a:lumMod val="65000"/>
                    <a:lumOff val="35000"/>
                  </a:schemeClr>
                </a:solidFill>
              </a:rPr>
              <a:t>Es preveu una durada dels treballs de 2 anys, i un tercer per a la seva tramitació i aprovació definitiva.</a:t>
            </a:r>
          </a:p>
          <a:p>
            <a:endParaRPr lang="ca-ES" sz="1400" dirty="0">
              <a:solidFill>
                <a:schemeClr val="tx1">
                  <a:lumMod val="65000"/>
                  <a:lumOff val="35000"/>
                </a:schemeClr>
              </a:solidFill>
            </a:endParaRPr>
          </a:p>
          <a:p>
            <a:r>
              <a:rPr lang="ca-ES" sz="1400" dirty="0">
                <a:solidFill>
                  <a:schemeClr val="tx1">
                    <a:lumMod val="65000"/>
                    <a:lumOff val="35000"/>
                  </a:schemeClr>
                </a:solidFill>
              </a:rPr>
              <a:t>Durant el primer trimestre de l’any 2022 es preveu iniciar les licitacions dels treballs, per poder-los començar el segon semestre de l’any.</a:t>
            </a:r>
          </a:p>
          <a:p>
            <a:endParaRPr lang="ca-ES" sz="1400" dirty="0">
              <a:solidFill>
                <a:schemeClr val="tx1">
                  <a:lumMod val="65000"/>
                  <a:lumOff val="35000"/>
                </a:schemeClr>
              </a:solidFill>
            </a:endParaRPr>
          </a:p>
          <a:p>
            <a:r>
              <a:rPr lang="ca-ES" sz="1400" dirty="0">
                <a:solidFill>
                  <a:schemeClr val="tx1">
                    <a:lumMod val="65000"/>
                    <a:lumOff val="35000"/>
                  </a:schemeClr>
                </a:solidFill>
              </a:rPr>
              <a:t>És voluntat de l’ATM del Camp de Tarragona dur a terme els treballs del </a:t>
            </a:r>
            <a:r>
              <a:rPr lang="ca-ES" sz="1400" dirty="0" err="1">
                <a:solidFill>
                  <a:schemeClr val="tx1">
                    <a:lumMod val="65000"/>
                    <a:lumOff val="35000"/>
                  </a:schemeClr>
                </a:solidFill>
              </a:rPr>
              <a:t>pdM</a:t>
            </a:r>
            <a:r>
              <a:rPr lang="ca-ES" sz="1400" dirty="0">
                <a:solidFill>
                  <a:schemeClr val="tx1">
                    <a:lumMod val="65000"/>
                    <a:lumOff val="35000"/>
                  </a:schemeClr>
                </a:solidFill>
              </a:rPr>
              <a:t>  amb la participació i col·laboració de tots els membres dels Consorci. Per aquest motiu es vol impulsar un grup de treball tècnic que integri un representant designat  per cada ens consorciat. Aquest grup de treball es reunirà periòdicament per tal de tractar el seguiment i evolució dels treballs del pla. </a:t>
            </a:r>
          </a:p>
          <a:p>
            <a:endParaRPr lang="ca-ES" sz="1400" dirty="0">
              <a:solidFill>
                <a:schemeClr val="tx1">
                  <a:lumMod val="65000"/>
                  <a:lumOff val="35000"/>
                </a:schemeClr>
              </a:solidFill>
            </a:endParaRPr>
          </a:p>
          <a:p>
            <a:endParaRPr lang="ca-ES" sz="1400" dirty="0">
              <a:solidFill>
                <a:srgbClr val="C00000"/>
              </a:solidFill>
            </a:endParaRPr>
          </a:p>
        </p:txBody>
      </p:sp>
    </p:spTree>
    <p:extLst>
      <p:ext uri="{BB962C8B-B14F-4D97-AF65-F5344CB8AC3E}">
        <p14:creationId xmlns:p14="http://schemas.microsoft.com/office/powerpoint/2010/main" val="151302525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5 Marcador de número de diapositiva"/>
          <p:cNvSpPr txBox="1">
            <a:spLocks noGrp="1"/>
          </p:cNvSpPr>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fld id="{7E6CD15D-9D8A-4642-ABD1-90C52C93B6F7}" type="slidenum">
              <a:rPr lang="ca-ES" altLang="ca-ES" sz="1800" b="1">
                <a:solidFill>
                  <a:schemeClr val="bg1"/>
                </a:solidFill>
              </a:rPr>
              <a:pPr algn="r" eaLnBrk="1" hangingPunct="1">
                <a:spcBef>
                  <a:spcPct val="0"/>
                </a:spcBef>
                <a:buFontTx/>
                <a:buNone/>
              </a:pPr>
              <a:t>12</a:t>
            </a:fld>
            <a:endParaRPr lang="ca-ES" altLang="ca-ES" sz="1800" b="1" dirty="0">
              <a:solidFill>
                <a:schemeClr val="bg1"/>
              </a:solidFill>
            </a:endParaRPr>
          </a:p>
        </p:txBody>
      </p:sp>
      <p:sp>
        <p:nvSpPr>
          <p:cNvPr id="6" name="Text Box 2"/>
          <p:cNvSpPr txBox="1">
            <a:spLocks noChangeArrowheads="1"/>
          </p:cNvSpPr>
          <p:nvPr/>
        </p:nvSpPr>
        <p:spPr bwMode="auto">
          <a:xfrm>
            <a:off x="392240" y="242646"/>
            <a:ext cx="8424333"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8: </a:t>
            </a:r>
            <a:r>
              <a:rPr lang="es-ES" altLang="ca-ES" sz="1600" b="1" cap="all" dirty="0">
                <a:solidFill>
                  <a:srgbClr val="4D4D4D"/>
                </a:solidFill>
              </a:rPr>
              <a:t>Consell de Mobilitat</a:t>
            </a:r>
          </a:p>
          <a:p>
            <a:pPr marL="536575" indent="-536575" algn="just" eaLnBrk="1" hangingPunct="1">
              <a:lnSpc>
                <a:spcPct val="90000"/>
              </a:lnSpc>
              <a:spcBef>
                <a:spcPct val="0"/>
              </a:spcBef>
              <a:buClr>
                <a:srgbClr val="FF9900"/>
              </a:buClr>
              <a:buFont typeface="Webdings" pitchFamily="18" charset="2"/>
              <a:buNone/>
            </a:pPr>
            <a:endParaRPr lang="es-ES" altLang="ca-ES" sz="1600" b="1" cap="all" dirty="0">
              <a:solidFill>
                <a:srgbClr val="4D4D4D"/>
              </a:solidFill>
            </a:endParaRPr>
          </a:p>
        </p:txBody>
      </p:sp>
      <p:sp>
        <p:nvSpPr>
          <p:cNvPr id="2" name="QuadreDeText 1">
            <a:extLst>
              <a:ext uri="{FF2B5EF4-FFF2-40B4-BE49-F238E27FC236}">
                <a16:creationId xmlns:a16="http://schemas.microsoft.com/office/drawing/2014/main" xmlns="" id="{21D570C5-5A00-4711-8E5F-50D9EA3B4CBC}"/>
              </a:ext>
            </a:extLst>
          </p:cNvPr>
          <p:cNvSpPr txBox="1"/>
          <p:nvPr/>
        </p:nvSpPr>
        <p:spPr>
          <a:xfrm>
            <a:off x="387352" y="1412776"/>
            <a:ext cx="8212208" cy="800219"/>
          </a:xfrm>
          <a:prstGeom prst="rect">
            <a:avLst/>
          </a:prstGeom>
          <a:noFill/>
        </p:spPr>
        <p:txBody>
          <a:bodyPr wrap="square" rtlCol="0">
            <a:spAutoFit/>
          </a:bodyPr>
          <a:lstStyle/>
          <a:p>
            <a:r>
              <a:rPr lang="ca-ES" sz="1600" dirty="0">
                <a:solidFill>
                  <a:schemeClr val="tx1">
                    <a:lumMod val="65000"/>
                    <a:lumOff val="35000"/>
                  </a:schemeClr>
                </a:solidFill>
                <a:effectLst/>
                <a:latin typeface="Arial" panose="020B0604020202020204" pitchFamily="34" charset="0"/>
                <a:ea typeface="Calibri" panose="020F0502020204030204" pitchFamily="34" charset="0"/>
              </a:rPr>
              <a:t>Comunicar la convocatòria del Consell de Mobilitat durant la primera quinzena de març que serà un monogràfic sobre el TRANVIA.</a:t>
            </a:r>
            <a:endParaRPr lang="ca-ES" dirty="0">
              <a:solidFill>
                <a:schemeClr val="tx1">
                  <a:lumMod val="65000"/>
                  <a:lumOff val="35000"/>
                </a:schemeClr>
              </a:solidFill>
            </a:endParaRPr>
          </a:p>
          <a:p>
            <a:endParaRPr lang="ca-ES" sz="1400" dirty="0">
              <a:solidFill>
                <a:srgbClr val="C00000"/>
              </a:solidFill>
            </a:endParaRPr>
          </a:p>
        </p:txBody>
      </p:sp>
    </p:spTree>
    <p:extLst>
      <p:ext uri="{BB962C8B-B14F-4D97-AF65-F5344CB8AC3E}">
        <p14:creationId xmlns:p14="http://schemas.microsoft.com/office/powerpoint/2010/main" val="169221654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5 Marcador de número de diapositiva"/>
          <p:cNvSpPr>
            <a:spLocks noGrp="1"/>
          </p:cNvSpPr>
          <p:nvPr>
            <p:ph type="sldNum" sz="quarter" idx="10"/>
          </p:nvPr>
        </p:nvSpPr>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fld id="{E6BF56D6-E264-40DE-BE51-DBAA11616B86}" type="slidenum">
              <a:rPr lang="ca-ES" altLang="ca-ES" sz="1800" smtClean="0">
                <a:solidFill>
                  <a:schemeClr val="bg1"/>
                </a:solidFill>
              </a:rPr>
              <a:pPr eaLnBrk="1" hangingPunct="1">
                <a:spcBef>
                  <a:spcPct val="0"/>
                </a:spcBef>
                <a:buFontTx/>
                <a:buNone/>
                <a:defRPr/>
              </a:pPr>
              <a:t>13</a:t>
            </a:fld>
            <a:endParaRPr lang="ca-ES" altLang="ca-ES" sz="1800" dirty="0">
              <a:solidFill>
                <a:schemeClr val="bg1"/>
              </a:solidFill>
            </a:endParaRPr>
          </a:p>
        </p:txBody>
      </p:sp>
      <p:sp>
        <p:nvSpPr>
          <p:cNvPr id="7" name="Text Box 2"/>
          <p:cNvSpPr txBox="1">
            <a:spLocks noChangeArrowheads="1"/>
          </p:cNvSpPr>
          <p:nvPr/>
        </p:nvSpPr>
        <p:spPr bwMode="auto">
          <a:xfrm>
            <a:off x="392240" y="242646"/>
            <a:ext cx="8424333"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9: Temes sobrevinguts </a:t>
            </a:r>
          </a:p>
        </p:txBody>
      </p:sp>
      <p:sp>
        <p:nvSpPr>
          <p:cNvPr id="2" name="Rectangle 1"/>
          <p:cNvSpPr/>
          <p:nvPr/>
        </p:nvSpPr>
        <p:spPr>
          <a:xfrm>
            <a:off x="337582" y="1484784"/>
            <a:ext cx="8424936" cy="646331"/>
          </a:xfrm>
          <a:prstGeom prst="rect">
            <a:avLst/>
          </a:prstGeom>
        </p:spPr>
        <p:txBody>
          <a:bodyPr wrap="square">
            <a:spAutoFit/>
          </a:bodyPr>
          <a:lstStyle/>
          <a:p>
            <a:pPr marL="228600" algn="just">
              <a:spcAft>
                <a:spcPts val="0"/>
              </a:spcAft>
            </a:pPr>
            <a:endParaRPr lang="ca-ES" sz="2400" dirty="0">
              <a:solidFill>
                <a:schemeClr val="tx1">
                  <a:lumMod val="85000"/>
                  <a:lumOff val="15000"/>
                </a:schemeClr>
              </a:solidFill>
              <a:latin typeface="Times New Roman" panose="02020603050405020304" pitchFamily="18" charset="0"/>
              <a:ea typeface="Times New Roman" panose="02020603050405020304" pitchFamily="18" charset="0"/>
            </a:endParaRPr>
          </a:p>
          <a:p>
            <a:pPr marL="228600" algn="just">
              <a:spcAft>
                <a:spcPts val="0"/>
              </a:spcAft>
            </a:pPr>
            <a:r>
              <a:rPr lang="ca-ES" dirty="0">
                <a:latin typeface="Arial" panose="020B0604020202020204" pitchFamily="34" charset="0"/>
                <a:ea typeface="Times New Roman" panose="02020603050405020304" pitchFamily="18" charset="0"/>
              </a:rPr>
              <a:t> </a:t>
            </a:r>
            <a:endParaRPr lang="ca-ES" sz="2400" dirty="0">
              <a:effectLst/>
              <a:latin typeface="Times New Roman" panose="02020603050405020304" pitchFamily="18" charset="0"/>
              <a:ea typeface="Times New Roman" panose="02020603050405020304" pitchFamily="18" charset="0"/>
            </a:endParaRPr>
          </a:p>
        </p:txBody>
      </p:sp>
      <p:sp>
        <p:nvSpPr>
          <p:cNvPr id="6" name="Rectangle 5">
            <a:extLst>
              <a:ext uri="{FF2B5EF4-FFF2-40B4-BE49-F238E27FC236}">
                <a16:creationId xmlns:a16="http://schemas.microsoft.com/office/drawing/2014/main" xmlns="" id="{ADB09F4E-8DEC-4E59-8464-5030DF8C3978}"/>
              </a:ext>
            </a:extLst>
          </p:cNvPr>
          <p:cNvSpPr/>
          <p:nvPr/>
        </p:nvSpPr>
        <p:spPr>
          <a:xfrm>
            <a:off x="313281" y="1268760"/>
            <a:ext cx="8212208" cy="1415772"/>
          </a:xfrm>
          <a:prstGeom prst="rect">
            <a:avLst/>
          </a:prstGeom>
        </p:spPr>
        <p:txBody>
          <a:bodyPr wrap="square">
            <a:spAutoFit/>
          </a:bodyPr>
          <a:lstStyle/>
          <a:p>
            <a:pPr marL="742950" lvl="1" indent="-285750" algn="just">
              <a:buFontTx/>
              <a:buChar char="-"/>
            </a:pPr>
            <a:endParaRPr lang="ca-ES" sz="1400" dirty="0">
              <a:solidFill>
                <a:schemeClr val="tx1">
                  <a:lumMod val="65000"/>
                  <a:lumOff val="35000"/>
                </a:schemeClr>
              </a:solidFill>
            </a:endParaRPr>
          </a:p>
          <a:p>
            <a:pPr algn="just"/>
            <a:endParaRPr lang="ca-ES" sz="1800" dirty="0">
              <a:solidFill>
                <a:schemeClr val="tx1">
                  <a:lumMod val="65000"/>
                  <a:lumOff val="35000"/>
                </a:schemeClr>
              </a:solidFill>
            </a:endParaRPr>
          </a:p>
          <a:p>
            <a:pPr algn="just"/>
            <a:endParaRPr lang="fr-FR" sz="1800" dirty="0">
              <a:solidFill>
                <a:schemeClr val="tx1">
                  <a:lumMod val="65000"/>
                  <a:lumOff val="35000"/>
                </a:schemeClr>
              </a:solidFill>
            </a:endParaRPr>
          </a:p>
          <a:p>
            <a:pPr algn="just"/>
            <a:endParaRPr lang="fr-FR" sz="1800" dirty="0">
              <a:solidFill>
                <a:schemeClr val="tx1">
                  <a:lumMod val="65000"/>
                  <a:lumOff val="35000"/>
                </a:schemeClr>
              </a:solidFill>
            </a:endParaRPr>
          </a:p>
          <a:p>
            <a:pPr algn="just"/>
            <a:endParaRPr lang="ca-ES" sz="1800" dirty="0">
              <a:solidFill>
                <a:schemeClr val="tx1">
                  <a:lumMod val="65000"/>
                  <a:lumOff val="35000"/>
                </a:schemeClr>
              </a:solidFill>
            </a:endParaRPr>
          </a:p>
        </p:txBody>
      </p:sp>
      <p:sp>
        <p:nvSpPr>
          <p:cNvPr id="8" name="Rectangle 4">
            <a:extLst>
              <a:ext uri="{FF2B5EF4-FFF2-40B4-BE49-F238E27FC236}">
                <a16:creationId xmlns:a16="http://schemas.microsoft.com/office/drawing/2014/main" xmlns="" id="{6F9AD656-F020-425D-A574-AFFE5CAB6BFF}"/>
              </a:ext>
            </a:extLst>
          </p:cNvPr>
          <p:cNvSpPr>
            <a:spLocks noChangeArrowheads="1"/>
          </p:cNvSpPr>
          <p:nvPr/>
        </p:nvSpPr>
        <p:spPr bwMode="auto">
          <a:xfrm>
            <a:off x="444501" y="998730"/>
            <a:ext cx="8352367" cy="286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lnSpc>
                <a:spcPct val="90000"/>
              </a:lnSpc>
              <a:spcBef>
                <a:spcPct val="0"/>
              </a:spcBef>
              <a:buClr>
                <a:srgbClr val="FF9900"/>
              </a:buClr>
              <a:buFont typeface="Webdings" pitchFamily="18" charset="2"/>
              <a:buNone/>
            </a:pPr>
            <a:r>
              <a:rPr lang="ca-ES" altLang="ca-ES" sz="1400" b="1" dirty="0">
                <a:solidFill>
                  <a:srgbClr val="4D4D4D"/>
                </a:solidFill>
                <a:latin typeface="+mn-lt"/>
              </a:rPr>
              <a:t>Notes:</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5 Marcador de número de diapositiva"/>
          <p:cNvSpPr>
            <a:spLocks noGrp="1"/>
          </p:cNvSpPr>
          <p:nvPr>
            <p:ph type="sldNum" sz="quarter" idx="10"/>
          </p:nvPr>
        </p:nvSpPr>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fld id="{EE1101F8-D2BB-4E5E-B65E-07119103237A}" type="slidenum">
              <a:rPr lang="ca-ES" altLang="ca-ES" sz="1800" smtClean="0">
                <a:solidFill>
                  <a:schemeClr val="bg1"/>
                </a:solidFill>
              </a:rPr>
              <a:pPr eaLnBrk="1" hangingPunct="1">
                <a:spcBef>
                  <a:spcPct val="0"/>
                </a:spcBef>
                <a:buFontTx/>
                <a:buNone/>
                <a:defRPr/>
              </a:pPr>
              <a:t>14</a:t>
            </a:fld>
            <a:endParaRPr lang="ca-ES" altLang="ca-ES" sz="1800" dirty="0">
              <a:solidFill>
                <a:schemeClr val="bg1"/>
              </a:solidFill>
            </a:endParaRPr>
          </a:p>
        </p:txBody>
      </p:sp>
      <p:sp>
        <p:nvSpPr>
          <p:cNvPr id="7" name="Text Box 2"/>
          <p:cNvSpPr txBox="1">
            <a:spLocks noChangeArrowheads="1"/>
          </p:cNvSpPr>
          <p:nvPr/>
        </p:nvSpPr>
        <p:spPr bwMode="auto">
          <a:xfrm>
            <a:off x="392240" y="242646"/>
            <a:ext cx="8424333"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10: Torn obert de paraules</a:t>
            </a:r>
          </a:p>
        </p:txBody>
      </p:sp>
      <p:sp>
        <p:nvSpPr>
          <p:cNvPr id="8" name="Rectangle 4"/>
          <p:cNvSpPr>
            <a:spLocks noChangeArrowheads="1"/>
          </p:cNvSpPr>
          <p:nvPr/>
        </p:nvSpPr>
        <p:spPr bwMode="auto">
          <a:xfrm>
            <a:off x="444501" y="998730"/>
            <a:ext cx="8352367" cy="286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lnSpc>
                <a:spcPct val="90000"/>
              </a:lnSpc>
              <a:spcBef>
                <a:spcPct val="0"/>
              </a:spcBef>
              <a:buClr>
                <a:srgbClr val="FF9900"/>
              </a:buClr>
              <a:buFont typeface="Webdings" pitchFamily="18" charset="2"/>
              <a:buNone/>
            </a:pPr>
            <a:r>
              <a:rPr lang="ca-ES" altLang="ca-ES" sz="1400" b="1" dirty="0">
                <a:solidFill>
                  <a:srgbClr val="4D4D4D"/>
                </a:solidFill>
                <a:latin typeface="+mn-lt"/>
              </a:rPr>
              <a:t>Notes: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5 Marcador de número de diapositiva"/>
          <p:cNvSpPr>
            <a:spLocks noGrp="1"/>
          </p:cNvSpPr>
          <p:nvPr>
            <p:ph type="sldNum" sz="quarter" idx="10"/>
          </p:nvPr>
        </p:nvSpPr>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fld id="{CA81ADFD-6C04-4163-9DA1-DBA416A4B9EE}" type="slidenum">
              <a:rPr lang="ca-ES" altLang="ca-ES" sz="1800" smtClean="0">
                <a:solidFill>
                  <a:schemeClr val="bg1"/>
                </a:solidFill>
              </a:rPr>
              <a:pPr eaLnBrk="1" hangingPunct="1">
                <a:spcBef>
                  <a:spcPct val="0"/>
                </a:spcBef>
                <a:buFontTx/>
                <a:buNone/>
                <a:defRPr/>
              </a:pPr>
              <a:t>2</a:t>
            </a:fld>
            <a:endParaRPr lang="ca-ES" altLang="ca-ES" sz="1800" dirty="0">
              <a:solidFill>
                <a:schemeClr val="bg1"/>
              </a:solidFill>
            </a:endParaRPr>
          </a:p>
        </p:txBody>
      </p:sp>
      <p:sp>
        <p:nvSpPr>
          <p:cNvPr id="14339" name="Text Box 2"/>
          <p:cNvSpPr txBox="1">
            <a:spLocks noChangeArrowheads="1"/>
          </p:cNvSpPr>
          <p:nvPr/>
        </p:nvSpPr>
        <p:spPr bwMode="auto">
          <a:xfrm>
            <a:off x="392240" y="242647"/>
            <a:ext cx="8424333"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1: Aprovació</a:t>
            </a:r>
            <a:r>
              <a:rPr lang="es-ES" altLang="ca-ES" sz="1600" b="1" cap="all" dirty="0">
                <a:solidFill>
                  <a:srgbClr val="4D4D4D"/>
                </a:solidFill>
              </a:rPr>
              <a:t>, si s’escau, de l’acta de la reunió anterior</a:t>
            </a:r>
            <a:endParaRPr lang="ca-ES" altLang="ca-ES" sz="1600" b="1" cap="all" dirty="0">
              <a:solidFill>
                <a:srgbClr val="4D4D4D"/>
              </a:solidFill>
            </a:endParaRPr>
          </a:p>
        </p:txBody>
      </p:sp>
      <p:sp>
        <p:nvSpPr>
          <p:cNvPr id="2" name="Rectangle 1"/>
          <p:cNvSpPr/>
          <p:nvPr/>
        </p:nvSpPr>
        <p:spPr>
          <a:xfrm>
            <a:off x="155510" y="1214755"/>
            <a:ext cx="8832981" cy="830997"/>
          </a:xfrm>
          <a:prstGeom prst="rect">
            <a:avLst/>
          </a:prstGeom>
        </p:spPr>
        <p:txBody>
          <a:bodyPr wrap="square">
            <a:spAutoFit/>
          </a:bodyPr>
          <a:lstStyle/>
          <a:p>
            <a:r>
              <a:rPr lang="ca-ES" sz="1600" dirty="0">
                <a:solidFill>
                  <a:schemeClr val="tx1">
                    <a:lumMod val="65000"/>
                    <a:lumOff val="35000"/>
                  </a:schemeClr>
                </a:solidFill>
              </a:rPr>
              <a:t>Es presenta per la seva aprovació, si s’escau l’acta de la darrera reunió:</a:t>
            </a:r>
          </a:p>
          <a:p>
            <a:endParaRPr lang="ca-ES" sz="1600" dirty="0">
              <a:solidFill>
                <a:schemeClr val="tx1">
                  <a:lumMod val="65000"/>
                  <a:lumOff val="35000"/>
                </a:schemeClr>
              </a:solidFill>
            </a:endParaRPr>
          </a:p>
          <a:p>
            <a:pPr marL="285750" lvl="0" indent="-285750">
              <a:buFont typeface="Arial" panose="020B0604020202020204" pitchFamily="34" charset="0"/>
              <a:buChar char="•"/>
            </a:pPr>
            <a:r>
              <a:rPr lang="ca-ES" sz="1600" dirty="0">
                <a:solidFill>
                  <a:schemeClr val="tx1">
                    <a:lumMod val="65000"/>
                    <a:lumOff val="35000"/>
                  </a:schemeClr>
                </a:solidFill>
              </a:rPr>
              <a:t>Sessió ordinària de 20/1/2021</a:t>
            </a:r>
            <a:r>
              <a:rPr lang="ca-ES" sz="1400" dirty="0">
                <a:solidFill>
                  <a:schemeClr val="tx1">
                    <a:lumMod val="65000"/>
                    <a:lumOff val="35000"/>
                  </a:schemeClr>
                </a:solidFill>
              </a:rPr>
              <a:t>.</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5 Marcador de número de diapositiva"/>
          <p:cNvSpPr txBox="1">
            <a:spLocks noGrp="1"/>
          </p:cNvSpPr>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fld id="{7E6CD15D-9D8A-4642-ABD1-90C52C93B6F7}" type="slidenum">
              <a:rPr lang="ca-ES" altLang="ca-ES" sz="1800" b="1">
                <a:solidFill>
                  <a:schemeClr val="bg1"/>
                </a:solidFill>
              </a:rPr>
              <a:pPr algn="r" eaLnBrk="1" hangingPunct="1">
                <a:spcBef>
                  <a:spcPct val="0"/>
                </a:spcBef>
                <a:buFontTx/>
                <a:buNone/>
              </a:pPr>
              <a:t>3</a:t>
            </a:fld>
            <a:endParaRPr lang="ca-ES" altLang="ca-ES" sz="1800" b="1" dirty="0">
              <a:solidFill>
                <a:schemeClr val="bg1"/>
              </a:solidFill>
            </a:endParaRPr>
          </a:p>
        </p:txBody>
      </p:sp>
      <p:sp>
        <p:nvSpPr>
          <p:cNvPr id="6" name="Text Box 2"/>
          <p:cNvSpPr txBox="1">
            <a:spLocks noChangeArrowheads="1"/>
          </p:cNvSpPr>
          <p:nvPr/>
        </p:nvSpPr>
        <p:spPr bwMode="auto">
          <a:xfrm>
            <a:off x="392240" y="242646"/>
            <a:ext cx="8424333"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2: </a:t>
            </a:r>
            <a:r>
              <a:rPr lang="es-ES" altLang="ca-ES" sz="1600" b="1" cap="all" dirty="0" err="1">
                <a:solidFill>
                  <a:srgbClr val="4D4D4D"/>
                </a:solidFill>
              </a:rPr>
              <a:t>Situació</a:t>
            </a:r>
            <a:r>
              <a:rPr lang="es-ES" altLang="ca-ES" sz="1600" b="1" cap="all" dirty="0">
                <a:solidFill>
                  <a:srgbClr val="4D4D4D"/>
                </a:solidFill>
              </a:rPr>
              <a:t> </a:t>
            </a:r>
            <a:r>
              <a:rPr lang="es-ES" altLang="ca-ES" sz="1600" b="1" cap="all" dirty="0" err="1">
                <a:solidFill>
                  <a:srgbClr val="4D4D4D"/>
                </a:solidFill>
              </a:rPr>
              <a:t>reclamació</a:t>
            </a:r>
            <a:r>
              <a:rPr lang="es-ES" altLang="ca-ES" sz="1600" b="1" cap="all" dirty="0">
                <a:solidFill>
                  <a:srgbClr val="4D4D4D"/>
                </a:solidFill>
              </a:rPr>
              <a:t> IVA </a:t>
            </a:r>
          </a:p>
        </p:txBody>
      </p:sp>
      <p:sp>
        <p:nvSpPr>
          <p:cNvPr id="5" name="Rectangle 4">
            <a:extLst>
              <a:ext uri="{FF2B5EF4-FFF2-40B4-BE49-F238E27FC236}">
                <a16:creationId xmlns:a16="http://schemas.microsoft.com/office/drawing/2014/main" xmlns="" id="{62C87C56-D65C-4FAF-8426-A367CCF538DE}"/>
              </a:ext>
            </a:extLst>
          </p:cNvPr>
          <p:cNvSpPr/>
          <p:nvPr/>
        </p:nvSpPr>
        <p:spPr>
          <a:xfrm>
            <a:off x="372596" y="1124744"/>
            <a:ext cx="8212208" cy="1659813"/>
          </a:xfrm>
          <a:prstGeom prst="rect">
            <a:avLst/>
          </a:prstGeom>
        </p:spPr>
        <p:txBody>
          <a:bodyPr wrap="square">
            <a:spAutoFit/>
          </a:bodyPr>
          <a:lstStyle/>
          <a:p>
            <a:pPr algn="just">
              <a:lnSpc>
                <a:spcPct val="107000"/>
              </a:lnSpc>
              <a:spcAft>
                <a:spcPts val="800"/>
              </a:spcAft>
            </a:pPr>
            <a:r>
              <a:rPr lang="ca-ES" sz="1600" dirty="0">
                <a:solidFill>
                  <a:schemeClr val="tx1">
                    <a:lumMod val="65000"/>
                    <a:lumOff val="35000"/>
                  </a:schemeClr>
                </a:solidFill>
                <a:effectLst/>
                <a:latin typeface="Arial" panose="020B0604020202020204" pitchFamily="34" charset="0"/>
                <a:ea typeface="Calibri" panose="020F0502020204030204" pitchFamily="34" charset="0"/>
                <a:cs typeface="Times New Roman" panose="02020603050405020304" pitchFamily="18" charset="0"/>
              </a:rPr>
              <a:t>El Tribunal Econòmic-Administratiu Central («</a:t>
            </a:r>
            <a:r>
              <a:rPr lang="ca-ES" sz="1600" b="1" dirty="0">
                <a:solidFill>
                  <a:schemeClr val="tx1">
                    <a:lumMod val="65000"/>
                    <a:lumOff val="35000"/>
                  </a:schemeClr>
                </a:solidFill>
                <a:effectLst/>
                <a:latin typeface="Arial" panose="020B0604020202020204" pitchFamily="34" charset="0"/>
                <a:ea typeface="Calibri" panose="020F0502020204030204" pitchFamily="34" charset="0"/>
                <a:cs typeface="Times New Roman" panose="02020603050405020304" pitchFamily="18" charset="0"/>
              </a:rPr>
              <a:t>TEAC</a:t>
            </a:r>
            <a:r>
              <a:rPr lang="ca-ES" sz="1600" dirty="0">
                <a:solidFill>
                  <a:schemeClr val="tx1">
                    <a:lumMod val="65000"/>
                    <a:lumOff val="35000"/>
                  </a:schemeClr>
                </a:solidFill>
                <a:effectLst/>
                <a:latin typeface="Arial" panose="020B0604020202020204" pitchFamily="34" charset="0"/>
                <a:ea typeface="Calibri" panose="020F0502020204030204" pitchFamily="34" charset="0"/>
                <a:cs typeface="Times New Roman" panose="02020603050405020304" pitchFamily="18" charset="0"/>
              </a:rPr>
              <a:t>») en data 22 de novembre de 2021, va dictar resolució de referència 00/04931/2018, per la qual es va desestimar la Reclamació interposada contra l'Acord de Liquidació, derivat de l’acta de disconformitat A02-72954561, relativa a l'Impost sobre el Valor Afegit («</a:t>
            </a:r>
            <a:r>
              <a:rPr lang="ca-ES" sz="1600" b="1" dirty="0">
                <a:solidFill>
                  <a:schemeClr val="tx1">
                    <a:lumMod val="65000"/>
                    <a:lumOff val="35000"/>
                  </a:schemeClr>
                </a:solidFill>
                <a:effectLst/>
                <a:latin typeface="Arial" panose="020B0604020202020204" pitchFamily="34" charset="0"/>
                <a:ea typeface="Calibri" panose="020F0502020204030204" pitchFamily="34" charset="0"/>
                <a:cs typeface="Times New Roman" panose="02020603050405020304" pitchFamily="18" charset="0"/>
              </a:rPr>
              <a:t>IVA</a:t>
            </a:r>
            <a:r>
              <a:rPr lang="ca-ES" sz="1600" dirty="0">
                <a:solidFill>
                  <a:schemeClr val="tx1">
                    <a:lumMod val="65000"/>
                    <a:lumOff val="35000"/>
                  </a:schemeClr>
                </a:solidFill>
                <a:effectLst/>
                <a:latin typeface="Arial" panose="020B0604020202020204" pitchFamily="34" charset="0"/>
                <a:ea typeface="Calibri" panose="020F0502020204030204" pitchFamily="34" charset="0"/>
                <a:cs typeface="Times New Roman" panose="02020603050405020304" pitchFamily="18" charset="0"/>
              </a:rPr>
              <a:t>») de l'exercici 2015, reclamant la </a:t>
            </a:r>
            <a:r>
              <a:rPr lang="ca-ES" sz="1600" b="1" dirty="0">
                <a:solidFill>
                  <a:schemeClr val="tx1">
                    <a:lumMod val="65000"/>
                    <a:lumOff val="35000"/>
                  </a:schemeClr>
                </a:solidFill>
                <a:effectLst/>
                <a:latin typeface="Arial" panose="020B0604020202020204" pitchFamily="34" charset="0"/>
                <a:ea typeface="Calibri" panose="020F0502020204030204" pitchFamily="34" charset="0"/>
                <a:cs typeface="Times New Roman" panose="02020603050405020304" pitchFamily="18" charset="0"/>
              </a:rPr>
              <a:t>devolució de 1.146.837,44€</a:t>
            </a:r>
            <a:r>
              <a:rPr lang="ca-ES" sz="1600" dirty="0">
                <a:solidFill>
                  <a:schemeClr val="tx1">
                    <a:lumMod val="65000"/>
                    <a:lumOff val="35000"/>
                  </a:schemeClr>
                </a:solidFill>
                <a:effectLst/>
                <a:latin typeface="Arial" panose="020B0604020202020204" pitchFamily="34" charset="0"/>
                <a:ea typeface="Calibri" panose="020F0502020204030204" pitchFamily="34" charset="0"/>
                <a:cs typeface="Times New Roman" panose="02020603050405020304" pitchFamily="18" charset="0"/>
              </a:rPr>
              <a:t>, i que va ser notificada en data 7 de gener de 2022. </a:t>
            </a:r>
            <a:endParaRPr lang="ca-ES" sz="16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xmlns="" id="{D2144453-4D49-46BF-AB03-05D49C42564C}"/>
              </a:ext>
            </a:extLst>
          </p:cNvPr>
          <p:cNvSpPr/>
          <p:nvPr/>
        </p:nvSpPr>
        <p:spPr>
          <a:xfrm>
            <a:off x="392240" y="2996952"/>
            <a:ext cx="8212208" cy="1493101"/>
          </a:xfrm>
          <a:prstGeom prst="rect">
            <a:avLst/>
          </a:prstGeom>
        </p:spPr>
        <p:txBody>
          <a:bodyPr wrap="square">
            <a:spAutoFit/>
          </a:bodyPr>
          <a:lstStyle/>
          <a:p>
            <a:pPr algn="just">
              <a:lnSpc>
                <a:spcPct val="107000"/>
              </a:lnSpc>
              <a:spcAft>
                <a:spcPts val="800"/>
              </a:spcAft>
            </a:pPr>
            <a:r>
              <a:rPr lang="ca-ES" sz="1600" dirty="0">
                <a:solidFill>
                  <a:schemeClr val="tx1">
                    <a:lumMod val="65000"/>
                    <a:lumOff val="35000"/>
                  </a:schemeClr>
                </a:solidFill>
                <a:effectLst/>
                <a:latin typeface="+mn-lt"/>
                <a:ea typeface="Calibri" panose="020F0502020204030204" pitchFamily="34" charset="0"/>
                <a:cs typeface="Times New Roman" panose="02020603050405020304" pitchFamily="18" charset="0"/>
              </a:rPr>
              <a:t>- Acordar la interposició del recurs Contenciós–Administratiu amb la redacció literal que estableix la llei</a:t>
            </a:r>
            <a:r>
              <a:rPr lang="ca-ES" sz="1600" dirty="0">
                <a:solidFill>
                  <a:schemeClr val="tx1">
                    <a:lumMod val="65000"/>
                    <a:lumOff val="35000"/>
                  </a:schemeClr>
                </a:solidFill>
                <a:latin typeface="+mn-lt"/>
                <a:ea typeface="Calibri" panose="020F0502020204030204" pitchFamily="34" charset="0"/>
                <a:cs typeface="Times New Roman" panose="02020603050405020304" pitchFamily="18" charset="0"/>
              </a:rPr>
              <a:t> de jurisdicció contenciós administrativa.</a:t>
            </a:r>
            <a:endParaRPr lang="ca-ES" sz="1600" dirty="0">
              <a:solidFill>
                <a:schemeClr val="tx1">
                  <a:lumMod val="65000"/>
                  <a:lumOff val="35000"/>
                </a:schemeClr>
              </a:solidFill>
              <a:effectLst/>
              <a:latin typeface="+mn-lt"/>
              <a:ea typeface="Calibri" panose="020F0502020204030204" pitchFamily="34" charset="0"/>
              <a:cs typeface="Times New Roman" panose="02020603050405020304" pitchFamily="18" charset="0"/>
            </a:endParaRPr>
          </a:p>
          <a:p>
            <a:pPr algn="just">
              <a:lnSpc>
                <a:spcPct val="107000"/>
              </a:lnSpc>
              <a:spcAft>
                <a:spcPts val="800"/>
              </a:spcAft>
            </a:pPr>
            <a:r>
              <a:rPr lang="ca-ES" sz="1600" dirty="0">
                <a:solidFill>
                  <a:schemeClr val="tx1">
                    <a:lumMod val="65000"/>
                    <a:lumOff val="35000"/>
                  </a:schemeClr>
                </a:solidFill>
                <a:latin typeface="+mn-lt"/>
                <a:ea typeface="Calibri" panose="020F0502020204030204" pitchFamily="34" charset="0"/>
                <a:cs typeface="Times New Roman" panose="02020603050405020304" pitchFamily="18" charset="0"/>
              </a:rPr>
              <a:t>- </a:t>
            </a:r>
            <a:r>
              <a:rPr lang="ca-ES" sz="1600" dirty="0">
                <a:solidFill>
                  <a:schemeClr val="tx1">
                    <a:lumMod val="65000"/>
                    <a:lumOff val="35000"/>
                  </a:schemeClr>
                </a:solidFill>
                <a:effectLst/>
                <a:latin typeface="+mn-lt"/>
                <a:ea typeface="Calibri" panose="020F0502020204030204" pitchFamily="34" charset="0"/>
              </a:rPr>
              <a:t>Facultar a la gerenta per contractar </a:t>
            </a:r>
            <a:r>
              <a:rPr lang="ca-ES" sz="1600" dirty="0">
                <a:solidFill>
                  <a:schemeClr val="tx1">
                    <a:lumMod val="65000"/>
                    <a:lumOff val="35000"/>
                  </a:schemeClr>
                </a:solidFill>
                <a:effectLst/>
                <a:latin typeface="+mn-lt"/>
                <a:ea typeface="Calibri" panose="020F0502020204030204" pitchFamily="34" charset="0"/>
                <a:cs typeface="Times New Roman" panose="02020603050405020304" pitchFamily="18" charset="0"/>
              </a:rPr>
              <a:t>la direcció jurídica i per part de </a:t>
            </a:r>
            <a:r>
              <a:rPr lang="pt-BR" sz="1600" dirty="0">
                <a:solidFill>
                  <a:schemeClr val="tx1">
                    <a:lumMod val="65000"/>
                    <a:lumOff val="35000"/>
                  </a:schemeClr>
                </a:solidFill>
                <a:effectLst/>
                <a:latin typeface="+mn-lt"/>
                <a:ea typeface="Calibri" panose="020F0502020204030204" pitchFamily="34" charset="0"/>
                <a:cs typeface="Times New Roman" panose="02020603050405020304" pitchFamily="18" charset="0"/>
              </a:rPr>
              <a:t>J&amp;A GARRIGUES, S.L.P. i </a:t>
            </a:r>
            <a:r>
              <a:rPr lang="ca-ES" sz="1600" dirty="0">
                <a:solidFill>
                  <a:schemeClr val="tx1">
                    <a:lumMod val="65000"/>
                    <a:lumOff val="35000"/>
                  </a:schemeClr>
                </a:solidFill>
                <a:effectLst/>
                <a:latin typeface="+mn-lt"/>
                <a:ea typeface="Calibri" panose="020F0502020204030204" pitchFamily="34" charset="0"/>
              </a:rPr>
              <a:t>atorgar poders a favor de procuradors dels Tribunals a Tarragona, Barcelona i Madrid</a:t>
            </a:r>
            <a:endParaRPr lang="ca-ES" sz="1600" dirty="0">
              <a:solidFill>
                <a:schemeClr val="tx1">
                  <a:lumMod val="65000"/>
                  <a:lumOff val="35000"/>
                </a:schemeClr>
              </a:solidFill>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870291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5 Marcador de número de diapositiva"/>
          <p:cNvSpPr txBox="1">
            <a:spLocks noGrp="1"/>
          </p:cNvSpPr>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fld id="{7E6CD15D-9D8A-4642-ABD1-90C52C93B6F7}" type="slidenum">
              <a:rPr lang="ca-ES" altLang="ca-ES" sz="1800" b="1">
                <a:solidFill>
                  <a:schemeClr val="bg1"/>
                </a:solidFill>
              </a:rPr>
              <a:pPr algn="r" eaLnBrk="1" hangingPunct="1">
                <a:spcBef>
                  <a:spcPct val="0"/>
                </a:spcBef>
                <a:buFontTx/>
                <a:buNone/>
              </a:pPr>
              <a:t>4</a:t>
            </a:fld>
            <a:endParaRPr lang="ca-ES" altLang="ca-ES" sz="1800" b="1" dirty="0">
              <a:solidFill>
                <a:schemeClr val="bg1"/>
              </a:solidFill>
            </a:endParaRPr>
          </a:p>
        </p:txBody>
      </p:sp>
      <p:sp>
        <p:nvSpPr>
          <p:cNvPr id="6" name="Text Box 2"/>
          <p:cNvSpPr txBox="1">
            <a:spLocks noChangeArrowheads="1"/>
          </p:cNvSpPr>
          <p:nvPr/>
        </p:nvSpPr>
        <p:spPr bwMode="auto">
          <a:xfrm>
            <a:off x="392240" y="242646"/>
            <a:ext cx="8424333"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3: </a:t>
            </a:r>
            <a:r>
              <a:rPr lang="es-ES" altLang="ca-ES" sz="1600" b="1" cap="all" dirty="0">
                <a:solidFill>
                  <a:srgbClr val="4D4D4D"/>
                </a:solidFill>
              </a:rPr>
              <a:t>PERSONAL</a:t>
            </a:r>
          </a:p>
        </p:txBody>
      </p:sp>
      <p:sp>
        <p:nvSpPr>
          <p:cNvPr id="4" name="Rectangle 3"/>
          <p:cNvSpPr/>
          <p:nvPr/>
        </p:nvSpPr>
        <p:spPr>
          <a:xfrm>
            <a:off x="392240" y="1114187"/>
            <a:ext cx="8212208" cy="369332"/>
          </a:xfrm>
          <a:prstGeom prst="rect">
            <a:avLst/>
          </a:prstGeom>
        </p:spPr>
        <p:txBody>
          <a:bodyPr wrap="square">
            <a:spAutoFit/>
          </a:bodyPr>
          <a:lstStyle/>
          <a:p>
            <a:pPr marL="285750" indent="-285750" algn="just">
              <a:buFont typeface="Arial" panose="020B0604020202020204" pitchFamily="34" charset="0"/>
              <a:buChar char="•"/>
            </a:pPr>
            <a:r>
              <a:rPr lang="ca-ES" sz="1800" dirty="0">
                <a:solidFill>
                  <a:schemeClr val="tx1">
                    <a:lumMod val="65000"/>
                    <a:lumOff val="35000"/>
                  </a:schemeClr>
                </a:solidFill>
              </a:rPr>
              <a:t>Expedient EP-2019/03 Adequació personal 2019</a:t>
            </a:r>
          </a:p>
        </p:txBody>
      </p:sp>
      <p:sp>
        <p:nvSpPr>
          <p:cNvPr id="5" name="QuadreDeText 4">
            <a:extLst>
              <a:ext uri="{FF2B5EF4-FFF2-40B4-BE49-F238E27FC236}">
                <a16:creationId xmlns:a16="http://schemas.microsoft.com/office/drawing/2014/main" xmlns="" id="{01EA8CF8-9D9E-4A60-B60F-85684272A866}"/>
              </a:ext>
            </a:extLst>
          </p:cNvPr>
          <p:cNvSpPr txBox="1"/>
          <p:nvPr/>
        </p:nvSpPr>
        <p:spPr>
          <a:xfrm>
            <a:off x="392240" y="2113111"/>
            <a:ext cx="7776864" cy="307777"/>
          </a:xfrm>
          <a:prstGeom prst="rect">
            <a:avLst/>
          </a:prstGeom>
          <a:noFill/>
        </p:spPr>
        <p:txBody>
          <a:bodyPr wrap="square" rtlCol="0">
            <a:spAutoFit/>
          </a:bodyPr>
          <a:lstStyle/>
          <a:p>
            <a:r>
              <a:rPr lang="ca-ES" sz="1400" dirty="0">
                <a:solidFill>
                  <a:schemeClr val="tx1">
                    <a:lumMod val="65000"/>
                    <a:lumOff val="35000"/>
                  </a:schemeClr>
                </a:solidFill>
                <a:effectLst/>
                <a:latin typeface="+mn-lt"/>
                <a:ea typeface="Times New Roman" panose="02020603050405020304" pitchFamily="18" charset="0"/>
              </a:rPr>
              <a:t>S’ha presentat al Departament la sol·licitud d'emissió d’informe conjunt</a:t>
            </a:r>
            <a:endParaRPr lang="ca-ES" sz="1600" dirty="0">
              <a:solidFill>
                <a:schemeClr val="tx1">
                  <a:lumMod val="65000"/>
                  <a:lumOff val="35000"/>
                </a:schemeClr>
              </a:solidFill>
              <a:effectLst/>
              <a:latin typeface="+mn-lt"/>
              <a:ea typeface="Times New Roman" panose="02020603050405020304" pitchFamily="18" charset="0"/>
            </a:endParaRPr>
          </a:p>
        </p:txBody>
      </p:sp>
      <p:sp>
        <p:nvSpPr>
          <p:cNvPr id="7" name="QuadreDeText 6">
            <a:extLst>
              <a:ext uri="{FF2B5EF4-FFF2-40B4-BE49-F238E27FC236}">
                <a16:creationId xmlns:a16="http://schemas.microsoft.com/office/drawing/2014/main" xmlns="" id="{7F3FAF69-4FCA-4B3A-B5F3-80BFC7951C35}"/>
              </a:ext>
            </a:extLst>
          </p:cNvPr>
          <p:cNvSpPr txBox="1"/>
          <p:nvPr/>
        </p:nvSpPr>
        <p:spPr>
          <a:xfrm>
            <a:off x="392240" y="2628201"/>
            <a:ext cx="7776864" cy="523220"/>
          </a:xfrm>
          <a:prstGeom prst="rect">
            <a:avLst/>
          </a:prstGeom>
          <a:noFill/>
        </p:spPr>
        <p:txBody>
          <a:bodyPr wrap="square" rtlCol="0">
            <a:spAutoFit/>
          </a:bodyPr>
          <a:lstStyle/>
          <a:p>
            <a:r>
              <a:rPr lang="ca-ES" sz="1400" dirty="0">
                <a:solidFill>
                  <a:schemeClr val="tx1">
                    <a:lumMod val="65000"/>
                    <a:lumOff val="35000"/>
                  </a:schemeClr>
                </a:solidFill>
                <a:effectLst/>
                <a:latin typeface="+mn-lt"/>
                <a:ea typeface="Times New Roman" panose="02020603050405020304" pitchFamily="18" charset="0"/>
              </a:rPr>
              <a:t>Acordar l’inici el procés de selecció i contractació de 2 tècnics segons l’annex de personal de l’ATM aprovat al pressupost de 2022</a:t>
            </a:r>
          </a:p>
        </p:txBody>
      </p:sp>
    </p:spTree>
    <p:extLst>
      <p:ext uri="{BB962C8B-B14F-4D97-AF65-F5344CB8AC3E}">
        <p14:creationId xmlns:p14="http://schemas.microsoft.com/office/powerpoint/2010/main" val="112543817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5 Marcador de número de diapositiva"/>
          <p:cNvSpPr txBox="1">
            <a:spLocks noGrp="1"/>
          </p:cNvSpPr>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fld id="{7E6CD15D-9D8A-4642-ABD1-90C52C93B6F7}" type="slidenum">
              <a:rPr lang="ca-ES" altLang="ca-ES" sz="1800" b="1">
                <a:solidFill>
                  <a:schemeClr val="bg1"/>
                </a:solidFill>
              </a:rPr>
              <a:pPr algn="r" eaLnBrk="1" hangingPunct="1">
                <a:spcBef>
                  <a:spcPct val="0"/>
                </a:spcBef>
                <a:buFontTx/>
                <a:buNone/>
              </a:pPr>
              <a:t>5</a:t>
            </a:fld>
            <a:endParaRPr lang="ca-ES" altLang="ca-ES" sz="1800" b="1" dirty="0">
              <a:solidFill>
                <a:schemeClr val="bg1"/>
              </a:solidFill>
            </a:endParaRPr>
          </a:p>
        </p:txBody>
      </p:sp>
      <p:sp>
        <p:nvSpPr>
          <p:cNvPr id="6" name="Text Box 2"/>
          <p:cNvSpPr txBox="1">
            <a:spLocks noChangeArrowheads="1"/>
          </p:cNvSpPr>
          <p:nvPr/>
        </p:nvSpPr>
        <p:spPr bwMode="auto">
          <a:xfrm>
            <a:off x="392240" y="242646"/>
            <a:ext cx="8424333"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3: </a:t>
            </a:r>
            <a:r>
              <a:rPr lang="es-ES" altLang="ca-ES" sz="1600" b="1" cap="all" dirty="0">
                <a:solidFill>
                  <a:srgbClr val="4D4D4D"/>
                </a:solidFill>
              </a:rPr>
              <a:t>Programa SOC </a:t>
            </a:r>
            <a:r>
              <a:rPr lang="es-ES" altLang="ca-ES" sz="1600" b="1" cap="all" dirty="0" err="1">
                <a:solidFill>
                  <a:srgbClr val="4D4D4D"/>
                </a:solidFill>
              </a:rPr>
              <a:t>primeres</a:t>
            </a:r>
            <a:r>
              <a:rPr lang="es-ES" altLang="ca-ES" sz="1600" b="1" cap="all" dirty="0">
                <a:solidFill>
                  <a:srgbClr val="4D4D4D"/>
                </a:solidFill>
              </a:rPr>
              <a:t> </a:t>
            </a:r>
            <a:r>
              <a:rPr lang="es-ES" altLang="ca-ES" sz="1600" b="1" cap="all" dirty="0" err="1">
                <a:solidFill>
                  <a:srgbClr val="4D4D4D"/>
                </a:solidFill>
              </a:rPr>
              <a:t>experiències</a:t>
            </a:r>
            <a:r>
              <a:rPr lang="es-ES" altLang="ca-ES" sz="1600" b="1" cap="all" dirty="0">
                <a:solidFill>
                  <a:srgbClr val="4D4D4D"/>
                </a:solidFill>
              </a:rPr>
              <a:t> </a:t>
            </a:r>
            <a:r>
              <a:rPr lang="es-ES" altLang="ca-ES" sz="1600" b="1" cap="all" dirty="0" err="1">
                <a:solidFill>
                  <a:srgbClr val="4D4D4D"/>
                </a:solidFill>
              </a:rPr>
              <a:t>professionalS</a:t>
            </a:r>
            <a:endParaRPr lang="es-ES" altLang="ca-ES" sz="1600" b="1" cap="all" dirty="0">
              <a:solidFill>
                <a:srgbClr val="4D4D4D"/>
              </a:solidFill>
            </a:endParaRPr>
          </a:p>
        </p:txBody>
      </p:sp>
      <p:sp>
        <p:nvSpPr>
          <p:cNvPr id="4" name="Rectangle 3"/>
          <p:cNvSpPr/>
          <p:nvPr/>
        </p:nvSpPr>
        <p:spPr>
          <a:xfrm>
            <a:off x="392240" y="1114187"/>
            <a:ext cx="8212208" cy="369332"/>
          </a:xfrm>
          <a:prstGeom prst="rect">
            <a:avLst/>
          </a:prstGeom>
        </p:spPr>
        <p:txBody>
          <a:bodyPr wrap="square">
            <a:spAutoFit/>
          </a:bodyPr>
          <a:lstStyle/>
          <a:p>
            <a:pPr marL="285750" indent="-285750" algn="just">
              <a:buFont typeface="Arial" panose="020B0604020202020204" pitchFamily="34" charset="0"/>
              <a:buChar char="•"/>
            </a:pPr>
            <a:r>
              <a:rPr lang="ca-ES" sz="1800" dirty="0">
                <a:solidFill>
                  <a:schemeClr val="tx1">
                    <a:lumMod val="65000"/>
                    <a:lumOff val="35000"/>
                  </a:schemeClr>
                </a:solidFill>
              </a:rPr>
              <a:t>Expedient de personal  EP-2022/04</a:t>
            </a:r>
          </a:p>
        </p:txBody>
      </p:sp>
      <p:sp>
        <p:nvSpPr>
          <p:cNvPr id="5" name="QuadreDeText 4">
            <a:extLst>
              <a:ext uri="{FF2B5EF4-FFF2-40B4-BE49-F238E27FC236}">
                <a16:creationId xmlns:a16="http://schemas.microsoft.com/office/drawing/2014/main" xmlns="" id="{01EA8CF8-9D9E-4A60-B60F-85684272A866}"/>
              </a:ext>
            </a:extLst>
          </p:cNvPr>
          <p:cNvSpPr txBox="1"/>
          <p:nvPr/>
        </p:nvSpPr>
        <p:spPr>
          <a:xfrm>
            <a:off x="392240" y="1700808"/>
            <a:ext cx="7776864" cy="4339650"/>
          </a:xfrm>
          <a:prstGeom prst="rect">
            <a:avLst/>
          </a:prstGeom>
          <a:noFill/>
        </p:spPr>
        <p:txBody>
          <a:bodyPr wrap="square" rtlCol="0">
            <a:spAutoFit/>
          </a:bodyPr>
          <a:lstStyle/>
          <a:p>
            <a:r>
              <a:rPr lang="es-ES" sz="1600" dirty="0">
                <a:solidFill>
                  <a:srgbClr val="C00000"/>
                </a:solidFill>
                <a:latin typeface="+mn-lt"/>
                <a:ea typeface="Times New Roman" panose="02020603050405020304" pitchFamily="18" charset="0"/>
              </a:rPr>
              <a:t>Primera </a:t>
            </a:r>
            <a:r>
              <a:rPr lang="es-ES" sz="1600" dirty="0" err="1">
                <a:solidFill>
                  <a:srgbClr val="C00000"/>
                </a:solidFill>
                <a:latin typeface="+mn-lt"/>
                <a:ea typeface="Times New Roman" panose="02020603050405020304" pitchFamily="18" charset="0"/>
              </a:rPr>
              <a:t>experiència</a:t>
            </a:r>
            <a:r>
              <a:rPr lang="es-ES" sz="1600" dirty="0">
                <a:solidFill>
                  <a:srgbClr val="C00000"/>
                </a:solidFill>
                <a:latin typeface="+mn-lt"/>
                <a:ea typeface="Times New Roman" panose="02020603050405020304" pitchFamily="18" charset="0"/>
              </a:rPr>
              <a:t> </a:t>
            </a:r>
            <a:r>
              <a:rPr lang="es-ES" sz="1600" dirty="0" err="1">
                <a:solidFill>
                  <a:srgbClr val="C00000"/>
                </a:solidFill>
                <a:latin typeface="+mn-lt"/>
                <a:ea typeface="Times New Roman" panose="02020603050405020304" pitchFamily="18" charset="0"/>
              </a:rPr>
              <a:t>professional</a:t>
            </a:r>
            <a:r>
              <a:rPr lang="es-ES" sz="1600" dirty="0">
                <a:solidFill>
                  <a:srgbClr val="C00000"/>
                </a:solidFill>
                <a:latin typeface="+mn-lt"/>
                <a:ea typeface="Times New Roman" panose="02020603050405020304" pitchFamily="18" charset="0"/>
              </a:rPr>
              <a:t> en les </a:t>
            </a:r>
            <a:r>
              <a:rPr lang="es-ES" sz="1600" dirty="0" err="1">
                <a:solidFill>
                  <a:srgbClr val="C00000"/>
                </a:solidFill>
                <a:latin typeface="+mn-lt"/>
                <a:ea typeface="Times New Roman" panose="02020603050405020304" pitchFamily="18" charset="0"/>
              </a:rPr>
              <a:t>administracions</a:t>
            </a:r>
            <a:r>
              <a:rPr lang="es-ES" sz="1600" dirty="0">
                <a:solidFill>
                  <a:srgbClr val="C00000"/>
                </a:solidFill>
                <a:latin typeface="+mn-lt"/>
                <a:ea typeface="Times New Roman" panose="02020603050405020304" pitchFamily="18" charset="0"/>
              </a:rPr>
              <a:t> </a:t>
            </a:r>
            <a:r>
              <a:rPr lang="es-ES" sz="1600" dirty="0" err="1">
                <a:solidFill>
                  <a:srgbClr val="C00000"/>
                </a:solidFill>
                <a:latin typeface="+mn-lt"/>
                <a:ea typeface="Times New Roman" panose="02020603050405020304" pitchFamily="18" charset="0"/>
              </a:rPr>
              <a:t>públiques</a:t>
            </a:r>
            <a:r>
              <a:rPr lang="es-ES" sz="1600" dirty="0">
                <a:solidFill>
                  <a:srgbClr val="C00000"/>
                </a:solidFill>
                <a:latin typeface="+mn-lt"/>
                <a:ea typeface="Times New Roman" panose="02020603050405020304" pitchFamily="18" charset="0"/>
              </a:rPr>
              <a:t> de </a:t>
            </a:r>
            <a:r>
              <a:rPr lang="es-ES" sz="1600" dirty="0" err="1">
                <a:solidFill>
                  <a:srgbClr val="C00000"/>
                </a:solidFill>
                <a:latin typeface="+mn-lt"/>
                <a:ea typeface="Times New Roman" panose="02020603050405020304" pitchFamily="18" charset="0"/>
              </a:rPr>
              <a:t>contractació</a:t>
            </a:r>
            <a:r>
              <a:rPr lang="es-ES" sz="1600" dirty="0">
                <a:solidFill>
                  <a:srgbClr val="C00000"/>
                </a:solidFill>
                <a:latin typeface="+mn-lt"/>
                <a:ea typeface="Times New Roman" panose="02020603050405020304" pitchFamily="18" charset="0"/>
              </a:rPr>
              <a:t> de persones </a:t>
            </a:r>
            <a:r>
              <a:rPr lang="es-ES" sz="1600" dirty="0" err="1">
                <a:solidFill>
                  <a:srgbClr val="C00000"/>
                </a:solidFill>
                <a:latin typeface="+mn-lt"/>
                <a:ea typeface="Times New Roman" panose="02020603050405020304" pitchFamily="18" charset="0"/>
              </a:rPr>
              <a:t>joves</a:t>
            </a:r>
            <a:r>
              <a:rPr lang="es-ES" sz="1600" dirty="0">
                <a:solidFill>
                  <a:srgbClr val="C00000"/>
                </a:solidFill>
                <a:latin typeface="+mn-lt"/>
                <a:ea typeface="Times New Roman" panose="02020603050405020304" pitchFamily="18" charset="0"/>
              </a:rPr>
              <a:t> </a:t>
            </a:r>
            <a:r>
              <a:rPr lang="es-ES" sz="1600" dirty="0" err="1">
                <a:solidFill>
                  <a:srgbClr val="C00000"/>
                </a:solidFill>
                <a:latin typeface="+mn-lt"/>
                <a:ea typeface="Times New Roman" panose="02020603050405020304" pitchFamily="18" charset="0"/>
              </a:rPr>
              <a:t>aturades</a:t>
            </a:r>
            <a:r>
              <a:rPr lang="es-ES" sz="1600" dirty="0">
                <a:solidFill>
                  <a:srgbClr val="C00000"/>
                </a:solidFill>
                <a:latin typeface="+mn-lt"/>
                <a:ea typeface="Times New Roman" panose="02020603050405020304" pitchFamily="18" charset="0"/>
              </a:rPr>
              <a:t> (SOC– PRIMERA EXPERIÈNCIA) </a:t>
            </a:r>
          </a:p>
          <a:p>
            <a:endParaRPr lang="es-ES" sz="1600" dirty="0">
              <a:solidFill>
                <a:srgbClr val="C00000"/>
              </a:solidFill>
              <a:effectLst/>
              <a:latin typeface="+mn-lt"/>
              <a:ea typeface="Times New Roman" panose="02020603050405020304" pitchFamily="18" charset="0"/>
            </a:endParaRPr>
          </a:p>
          <a:p>
            <a:r>
              <a:rPr lang="ca-ES" dirty="0">
                <a:solidFill>
                  <a:schemeClr val="tx1">
                    <a:lumMod val="65000"/>
                    <a:lumOff val="35000"/>
                  </a:schemeClr>
                </a:solidFill>
                <a:effectLst/>
                <a:latin typeface="+mn-lt"/>
                <a:ea typeface="Times New Roman" panose="02020603050405020304" pitchFamily="18" charset="0"/>
              </a:rPr>
              <a:t>L'objectiu d'aquest Programa és que les persones joves desocupades adquireixin, en el si dels serveis prestats per les administracions públiques, les primeres experiències en l'ocupació, així com competències i habilitats socials i professionals.</a:t>
            </a:r>
          </a:p>
          <a:p>
            <a:r>
              <a:rPr lang="ca-ES" dirty="0">
                <a:solidFill>
                  <a:schemeClr val="tx1">
                    <a:lumMod val="65000"/>
                    <a:lumOff val="35000"/>
                  </a:schemeClr>
                </a:solidFill>
                <a:effectLst/>
                <a:latin typeface="+mn-lt"/>
                <a:ea typeface="Times New Roman" panose="02020603050405020304" pitchFamily="18" charset="0"/>
              </a:rPr>
              <a:t> </a:t>
            </a:r>
          </a:p>
          <a:p>
            <a:r>
              <a:rPr lang="ca-ES" dirty="0">
                <a:solidFill>
                  <a:schemeClr val="tx1">
                    <a:lumMod val="65000"/>
                    <a:lumOff val="35000"/>
                  </a:schemeClr>
                </a:solidFill>
                <a:effectLst/>
                <a:latin typeface="+mn-lt"/>
                <a:ea typeface="Times New Roman" panose="02020603050405020304" pitchFamily="18" charset="0"/>
              </a:rPr>
              <a:t>A través del programa de primera experiència, es cobriran preferentment llocs en tasques relacionades amb la transició ecològica i l'economia verda, </a:t>
            </a:r>
            <a:r>
              <a:rPr lang="ca-ES" b="1" dirty="0">
                <a:solidFill>
                  <a:schemeClr val="tx1">
                    <a:lumMod val="65000"/>
                    <a:lumOff val="35000"/>
                  </a:schemeClr>
                </a:solidFill>
                <a:effectLst/>
                <a:latin typeface="+mn-lt"/>
                <a:ea typeface="Times New Roman" panose="02020603050405020304" pitchFamily="18" charset="0"/>
              </a:rPr>
              <a:t>la digitalització de serveis</a:t>
            </a:r>
            <a:r>
              <a:rPr lang="ca-ES" dirty="0">
                <a:solidFill>
                  <a:schemeClr val="tx1">
                    <a:lumMod val="65000"/>
                    <a:lumOff val="35000"/>
                  </a:schemeClr>
                </a:solidFill>
                <a:effectLst/>
                <a:latin typeface="+mn-lt"/>
                <a:ea typeface="Times New Roman" panose="02020603050405020304" pitchFamily="18" charset="0"/>
              </a:rPr>
              <a:t>, la cohesió social –l'atenció de la dependència i intervenció amb col·lectius vulnerables, la rehabilitació d'entorns i habitatge–, així com el desenvolupament local rural.</a:t>
            </a:r>
          </a:p>
          <a:p>
            <a:endParaRPr lang="ca-ES" dirty="0">
              <a:solidFill>
                <a:schemeClr val="tx1">
                  <a:lumMod val="65000"/>
                  <a:lumOff val="35000"/>
                </a:schemeClr>
              </a:solidFill>
              <a:latin typeface="+mn-lt"/>
              <a:ea typeface="Times New Roman" panose="02020603050405020304" pitchFamily="18" charset="0"/>
            </a:endParaRPr>
          </a:p>
          <a:p>
            <a:r>
              <a:rPr lang="ca-ES" dirty="0">
                <a:solidFill>
                  <a:schemeClr val="tx1">
                    <a:lumMod val="65000"/>
                    <a:lumOff val="35000"/>
                  </a:schemeClr>
                </a:solidFill>
                <a:effectLst/>
                <a:latin typeface="+mn-lt"/>
                <a:ea typeface="Calibri" panose="020F0502020204030204" pitchFamily="34" charset="0"/>
              </a:rPr>
              <a:t>En el nostre cas </a:t>
            </a:r>
            <a:r>
              <a:rPr lang="ca-ES" dirty="0" smtClean="0">
                <a:solidFill>
                  <a:schemeClr val="tx1">
                    <a:lumMod val="65000"/>
                    <a:lumOff val="35000"/>
                  </a:schemeClr>
                </a:solidFill>
                <a:effectLst/>
                <a:latin typeface="+mn-lt"/>
                <a:ea typeface="Calibri" panose="020F0502020204030204" pitchFamily="34" charset="0"/>
              </a:rPr>
              <a:t>optem per </a:t>
            </a:r>
            <a:r>
              <a:rPr lang="ca-ES" dirty="0">
                <a:solidFill>
                  <a:schemeClr val="tx1">
                    <a:lumMod val="65000"/>
                    <a:lumOff val="35000"/>
                  </a:schemeClr>
                </a:solidFill>
                <a:effectLst/>
                <a:latin typeface="+mn-lt"/>
                <a:ea typeface="Calibri" panose="020F0502020204030204" pitchFamily="34" charset="0"/>
              </a:rPr>
              <a:t>la contractació en pràctiques d’una persona en la línia B “competències digitals” amb una durada de 10 mesos i per un import total de 17.838,30€ (import subvenció)</a:t>
            </a:r>
            <a:endParaRPr lang="ca-ES" dirty="0">
              <a:solidFill>
                <a:schemeClr val="tx1">
                  <a:lumMod val="65000"/>
                  <a:lumOff val="35000"/>
                </a:schemeClr>
              </a:solidFill>
              <a:effectLst/>
              <a:latin typeface="+mn-lt"/>
              <a:ea typeface="Times New Roman" panose="02020603050405020304" pitchFamily="18" charset="0"/>
            </a:endParaRPr>
          </a:p>
          <a:p>
            <a:endParaRPr lang="ca-ES" dirty="0">
              <a:solidFill>
                <a:schemeClr val="tx1">
                  <a:lumMod val="65000"/>
                  <a:lumOff val="35000"/>
                </a:schemeClr>
              </a:solidFill>
              <a:latin typeface="+mn-lt"/>
              <a:ea typeface="Times New Roman" panose="02020603050405020304" pitchFamily="18" charset="0"/>
            </a:endParaRPr>
          </a:p>
          <a:p>
            <a:endParaRPr lang="ca-ES" dirty="0">
              <a:solidFill>
                <a:schemeClr val="tx1">
                  <a:lumMod val="65000"/>
                  <a:lumOff val="35000"/>
                </a:schemeClr>
              </a:solidFill>
              <a:latin typeface="+mn-lt"/>
              <a:ea typeface="Times New Roman" panose="02020603050405020304" pitchFamily="18" charset="0"/>
            </a:endParaRPr>
          </a:p>
          <a:p>
            <a:r>
              <a:rPr lang="ca-ES" dirty="0">
                <a:solidFill>
                  <a:schemeClr val="tx1">
                    <a:lumMod val="65000"/>
                    <a:lumOff val="35000"/>
                  </a:schemeClr>
                </a:solidFill>
                <a:effectLst/>
                <a:latin typeface="+mn-lt"/>
                <a:ea typeface="Times New Roman" panose="02020603050405020304" pitchFamily="18" charset="0"/>
              </a:rPr>
              <a:t>Les principals tasques a realitzar per la persona contractada serien les següents:</a:t>
            </a:r>
          </a:p>
          <a:p>
            <a:pPr marL="285750" indent="-285750">
              <a:buFontTx/>
              <a:buChar char="-"/>
            </a:pPr>
            <a:r>
              <a:rPr lang="ca-ES" dirty="0">
                <a:solidFill>
                  <a:schemeClr val="tx1">
                    <a:lumMod val="65000"/>
                    <a:lumOff val="35000"/>
                  </a:schemeClr>
                </a:solidFill>
                <a:effectLst/>
                <a:latin typeface="+mn-lt"/>
                <a:ea typeface="Times New Roman" panose="02020603050405020304" pitchFamily="18" charset="0"/>
              </a:rPr>
              <a:t>Estudi de la composició de l’actual arxiu documental en format paper</a:t>
            </a:r>
          </a:p>
          <a:p>
            <a:pPr marL="285750" indent="-285750">
              <a:buFontTx/>
              <a:buChar char="-"/>
            </a:pPr>
            <a:r>
              <a:rPr lang="ca-ES" dirty="0">
                <a:solidFill>
                  <a:schemeClr val="tx1">
                    <a:lumMod val="65000"/>
                    <a:lumOff val="35000"/>
                  </a:schemeClr>
                </a:solidFill>
                <a:effectLst/>
                <a:latin typeface="+mn-lt"/>
                <a:ea typeface="Times New Roman" panose="02020603050405020304" pitchFamily="18" charset="0"/>
              </a:rPr>
              <a:t>Definir l’estructura del nou </a:t>
            </a:r>
            <a:r>
              <a:rPr lang="ca-ES" dirty="0" err="1">
                <a:solidFill>
                  <a:schemeClr val="tx1">
                    <a:lumMod val="65000"/>
                    <a:lumOff val="35000"/>
                  </a:schemeClr>
                </a:solidFill>
                <a:effectLst/>
                <a:latin typeface="+mn-lt"/>
                <a:ea typeface="Times New Roman" panose="02020603050405020304" pitchFamily="18" charset="0"/>
              </a:rPr>
              <a:t>repositori</a:t>
            </a:r>
            <a:r>
              <a:rPr lang="ca-ES" dirty="0">
                <a:solidFill>
                  <a:schemeClr val="tx1">
                    <a:lumMod val="65000"/>
                    <a:lumOff val="35000"/>
                  </a:schemeClr>
                </a:solidFill>
                <a:effectLst/>
                <a:latin typeface="+mn-lt"/>
                <a:ea typeface="Times New Roman" panose="02020603050405020304" pitchFamily="18" charset="0"/>
              </a:rPr>
              <a:t> documental en format digital</a:t>
            </a:r>
          </a:p>
          <a:p>
            <a:pPr marL="285750" indent="-285750">
              <a:buFontTx/>
              <a:buChar char="-"/>
            </a:pPr>
            <a:r>
              <a:rPr lang="ca-ES" dirty="0">
                <a:solidFill>
                  <a:schemeClr val="tx1">
                    <a:lumMod val="65000"/>
                    <a:lumOff val="35000"/>
                  </a:schemeClr>
                </a:solidFill>
                <a:effectLst/>
                <a:latin typeface="+mn-lt"/>
                <a:ea typeface="Times New Roman" panose="02020603050405020304" pitchFamily="18" charset="0"/>
              </a:rPr>
              <a:t>Definir el format de com es digitalitzarà l’arxiu actual i la documentació que rebem fins el moment del canvi</a:t>
            </a:r>
          </a:p>
          <a:p>
            <a:pPr marL="285750" indent="-285750">
              <a:buFontTx/>
              <a:buChar char="-"/>
            </a:pPr>
            <a:r>
              <a:rPr lang="ca-ES" dirty="0">
                <a:solidFill>
                  <a:schemeClr val="tx1">
                    <a:lumMod val="65000"/>
                    <a:lumOff val="35000"/>
                  </a:schemeClr>
                </a:solidFill>
                <a:effectLst/>
                <a:latin typeface="+mn-lt"/>
                <a:ea typeface="Times New Roman" panose="02020603050405020304" pitchFamily="18" charset="0"/>
              </a:rPr>
              <a:t>Digitalització i ordenació massiva dels documents</a:t>
            </a:r>
          </a:p>
          <a:p>
            <a:pPr marL="285750" indent="-285750">
              <a:buFontTx/>
              <a:buChar char="-"/>
            </a:pPr>
            <a:r>
              <a:rPr lang="ca-ES" dirty="0">
                <a:solidFill>
                  <a:schemeClr val="tx1">
                    <a:lumMod val="65000"/>
                    <a:lumOff val="35000"/>
                  </a:schemeClr>
                </a:solidFill>
                <a:effectLst/>
                <a:latin typeface="+mn-lt"/>
                <a:ea typeface="Times New Roman" panose="02020603050405020304" pitchFamily="18" charset="0"/>
              </a:rPr>
              <a:t>Identificació de documents amb data de vigència finalitzada.</a:t>
            </a:r>
          </a:p>
        </p:txBody>
      </p:sp>
    </p:spTree>
    <p:extLst>
      <p:ext uri="{BB962C8B-B14F-4D97-AF65-F5344CB8AC3E}">
        <p14:creationId xmlns:p14="http://schemas.microsoft.com/office/powerpoint/2010/main" val="355062298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5 Marcador de número de diapositiva"/>
          <p:cNvSpPr txBox="1">
            <a:spLocks noGrp="1"/>
          </p:cNvSpPr>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fld id="{7E6CD15D-9D8A-4642-ABD1-90C52C93B6F7}" type="slidenum">
              <a:rPr lang="ca-ES" altLang="ca-ES" sz="1800" b="1">
                <a:solidFill>
                  <a:schemeClr val="bg1"/>
                </a:solidFill>
              </a:rPr>
              <a:pPr algn="r" eaLnBrk="1" hangingPunct="1">
                <a:spcBef>
                  <a:spcPct val="0"/>
                </a:spcBef>
                <a:buFontTx/>
                <a:buNone/>
              </a:pPr>
              <a:t>6</a:t>
            </a:fld>
            <a:endParaRPr lang="ca-ES" altLang="ca-ES" sz="1800" b="1" dirty="0">
              <a:solidFill>
                <a:schemeClr val="bg1"/>
              </a:solidFill>
            </a:endParaRPr>
          </a:p>
        </p:txBody>
      </p:sp>
      <p:sp>
        <p:nvSpPr>
          <p:cNvPr id="6" name="Text Box 2"/>
          <p:cNvSpPr txBox="1">
            <a:spLocks noChangeArrowheads="1"/>
          </p:cNvSpPr>
          <p:nvPr/>
        </p:nvSpPr>
        <p:spPr bwMode="auto">
          <a:xfrm>
            <a:off x="392240" y="242646"/>
            <a:ext cx="8424333"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4: </a:t>
            </a:r>
            <a:r>
              <a:rPr lang="pt-BR" altLang="ca-ES" sz="1600" b="1" cap="all" dirty="0" err="1">
                <a:solidFill>
                  <a:srgbClr val="4D4D4D"/>
                </a:solidFill>
              </a:rPr>
              <a:t>COMPENSACIOns</a:t>
            </a:r>
            <a:r>
              <a:rPr lang="pt-BR" altLang="ca-ES" sz="1600" b="1" cap="all" dirty="0">
                <a:solidFill>
                  <a:srgbClr val="4D4D4D"/>
                </a:solidFill>
              </a:rPr>
              <a:t> COVID19: 2020, 2021 i 2022</a:t>
            </a:r>
            <a:endParaRPr lang="es-ES" altLang="ca-ES" sz="1600" b="1" cap="all" dirty="0">
              <a:solidFill>
                <a:srgbClr val="4D4D4D"/>
              </a:solidFill>
            </a:endParaRPr>
          </a:p>
        </p:txBody>
      </p:sp>
      <p:sp>
        <p:nvSpPr>
          <p:cNvPr id="4" name="Rectangle 3"/>
          <p:cNvSpPr/>
          <p:nvPr/>
        </p:nvSpPr>
        <p:spPr>
          <a:xfrm>
            <a:off x="388728" y="1340768"/>
            <a:ext cx="8215719" cy="5416868"/>
          </a:xfrm>
          <a:prstGeom prst="rect">
            <a:avLst/>
          </a:prstGeom>
        </p:spPr>
        <p:txBody>
          <a:bodyPr wrap="square">
            <a:spAutoFit/>
          </a:bodyPr>
          <a:lstStyle/>
          <a:p>
            <a:pPr marL="285750" indent="-285750" algn="just">
              <a:buFont typeface="Arial" panose="020B0604020202020204" pitchFamily="34" charset="0"/>
              <a:buChar char="•"/>
            </a:pPr>
            <a:r>
              <a:rPr lang="ca-ES" sz="1800" dirty="0">
                <a:solidFill>
                  <a:schemeClr val="tx1">
                    <a:lumMod val="65000"/>
                    <a:lumOff val="35000"/>
                  </a:schemeClr>
                </a:solidFill>
              </a:rPr>
              <a:t>Any 2020: Rectificacions al càlculs de la compensació. Plana i TPP Domènech </a:t>
            </a:r>
          </a:p>
          <a:p>
            <a:pPr algn="just"/>
            <a:r>
              <a:rPr lang="ca-ES" sz="1800" dirty="0">
                <a:solidFill>
                  <a:schemeClr val="tx1">
                    <a:lumMod val="65000"/>
                    <a:lumOff val="35000"/>
                  </a:schemeClr>
                </a:solidFill>
              </a:rPr>
              <a:t>    </a:t>
            </a:r>
            <a:r>
              <a:rPr lang="ca-ES" sz="1400" dirty="0">
                <a:solidFill>
                  <a:schemeClr val="tx1">
                    <a:lumMod val="65000"/>
                    <a:lumOff val="35000"/>
                  </a:schemeClr>
                </a:solidFill>
              </a:rPr>
              <a:t>Liquidacions presentades al CA de data 20 de desembre de 2021:</a:t>
            </a:r>
          </a:p>
          <a:p>
            <a:pPr marL="285750" indent="-285750" algn="just">
              <a:buFont typeface="Arial" panose="020B0604020202020204" pitchFamily="34" charset="0"/>
              <a:buChar char="•"/>
            </a:pPr>
            <a:endParaRPr lang="ca-ES" sz="1800" dirty="0">
              <a:solidFill>
                <a:schemeClr val="tx1">
                  <a:lumMod val="65000"/>
                  <a:lumOff val="35000"/>
                </a:schemeClr>
              </a:solidFill>
            </a:endParaRPr>
          </a:p>
          <a:p>
            <a:pPr marL="285750" indent="-285750" algn="just">
              <a:buFont typeface="Arial" panose="020B0604020202020204" pitchFamily="34" charset="0"/>
              <a:buChar char="•"/>
            </a:pPr>
            <a:endParaRPr lang="ca-ES" sz="1800" dirty="0">
              <a:solidFill>
                <a:schemeClr val="tx1">
                  <a:lumMod val="65000"/>
                  <a:lumOff val="35000"/>
                </a:schemeClr>
              </a:solidFill>
            </a:endParaRPr>
          </a:p>
          <a:p>
            <a:pPr algn="just"/>
            <a:endParaRPr lang="ca-ES" sz="1800" dirty="0">
              <a:solidFill>
                <a:schemeClr val="tx1">
                  <a:lumMod val="65000"/>
                  <a:lumOff val="35000"/>
                </a:schemeClr>
              </a:solidFill>
            </a:endParaRPr>
          </a:p>
          <a:p>
            <a:pPr marL="285750" indent="-285750" algn="just">
              <a:buFont typeface="Arial" panose="020B0604020202020204" pitchFamily="34" charset="0"/>
              <a:buChar char="•"/>
            </a:pPr>
            <a:endParaRPr lang="ca-ES" sz="1800" dirty="0">
              <a:solidFill>
                <a:schemeClr val="tx1">
                  <a:lumMod val="65000"/>
                  <a:lumOff val="35000"/>
                </a:schemeClr>
              </a:solidFill>
            </a:endParaRPr>
          </a:p>
          <a:p>
            <a:pPr marL="285750" indent="-285750" algn="just">
              <a:buFont typeface="Arial" panose="020B0604020202020204" pitchFamily="34" charset="0"/>
              <a:buChar char="•"/>
            </a:pPr>
            <a:endParaRPr lang="ca-ES" sz="1800" dirty="0">
              <a:solidFill>
                <a:schemeClr val="tx1">
                  <a:lumMod val="65000"/>
                  <a:lumOff val="35000"/>
                </a:schemeClr>
              </a:solidFill>
            </a:endParaRPr>
          </a:p>
          <a:p>
            <a:pPr marL="285750" indent="-285750" algn="just">
              <a:buFont typeface="Arial" panose="020B0604020202020204" pitchFamily="34" charset="0"/>
              <a:buChar char="•"/>
            </a:pPr>
            <a:endParaRPr lang="ca-ES" sz="1800" dirty="0">
              <a:solidFill>
                <a:schemeClr val="tx1">
                  <a:lumMod val="65000"/>
                  <a:lumOff val="35000"/>
                </a:schemeClr>
              </a:solidFill>
            </a:endParaRPr>
          </a:p>
          <a:p>
            <a:pPr marL="285750" indent="-285750" algn="just">
              <a:buFont typeface="Arial" panose="020B0604020202020204" pitchFamily="34" charset="0"/>
              <a:buChar char="•"/>
            </a:pPr>
            <a:endParaRPr lang="ca-ES" sz="1800" dirty="0">
              <a:solidFill>
                <a:schemeClr val="tx1">
                  <a:lumMod val="65000"/>
                  <a:lumOff val="35000"/>
                </a:schemeClr>
              </a:solidFill>
            </a:endParaRPr>
          </a:p>
          <a:p>
            <a:pPr algn="just"/>
            <a:r>
              <a:rPr lang="ca-ES" sz="1400" dirty="0">
                <a:solidFill>
                  <a:schemeClr val="tx1">
                    <a:lumMod val="65000"/>
                    <a:lumOff val="35000"/>
                  </a:schemeClr>
                </a:solidFill>
              </a:rPr>
              <a:t>   Liquidacions definitives:</a:t>
            </a:r>
          </a:p>
          <a:p>
            <a:pPr algn="just"/>
            <a:endParaRPr lang="ca-ES" sz="1600" dirty="0">
              <a:solidFill>
                <a:schemeClr val="tx1">
                  <a:lumMod val="65000"/>
                  <a:lumOff val="35000"/>
                </a:schemeClr>
              </a:solidFill>
            </a:endParaRPr>
          </a:p>
          <a:p>
            <a:pPr algn="just"/>
            <a:endParaRPr lang="ca-ES" sz="1600" dirty="0">
              <a:solidFill>
                <a:schemeClr val="tx1">
                  <a:lumMod val="65000"/>
                  <a:lumOff val="35000"/>
                </a:schemeClr>
              </a:solidFill>
            </a:endParaRPr>
          </a:p>
          <a:p>
            <a:pPr algn="just"/>
            <a:endParaRPr lang="ca-ES" sz="1600" dirty="0">
              <a:solidFill>
                <a:schemeClr val="tx1">
                  <a:lumMod val="65000"/>
                  <a:lumOff val="35000"/>
                </a:schemeClr>
              </a:solidFill>
            </a:endParaRPr>
          </a:p>
          <a:p>
            <a:pPr marL="285750" indent="-285750" algn="just">
              <a:buFont typeface="Arial" panose="020B0604020202020204" pitchFamily="34" charset="0"/>
              <a:buChar char="•"/>
            </a:pPr>
            <a:endParaRPr lang="ca-ES" sz="1800" dirty="0">
              <a:solidFill>
                <a:schemeClr val="tx1">
                  <a:lumMod val="65000"/>
                  <a:lumOff val="35000"/>
                </a:schemeClr>
              </a:solidFill>
            </a:endParaRPr>
          </a:p>
          <a:p>
            <a:pPr marL="285750" indent="-285750" algn="just">
              <a:buFont typeface="Arial" panose="020B0604020202020204" pitchFamily="34" charset="0"/>
              <a:buChar char="•"/>
            </a:pPr>
            <a:endParaRPr lang="ca-ES" sz="1800" dirty="0">
              <a:solidFill>
                <a:schemeClr val="tx1">
                  <a:lumMod val="65000"/>
                  <a:lumOff val="35000"/>
                </a:schemeClr>
              </a:solidFill>
            </a:endParaRPr>
          </a:p>
          <a:p>
            <a:pPr marL="285750" indent="-285750" algn="just">
              <a:buFont typeface="Arial" panose="020B0604020202020204" pitchFamily="34" charset="0"/>
              <a:buChar char="•"/>
            </a:pPr>
            <a:endParaRPr lang="ca-ES" sz="1800" dirty="0">
              <a:solidFill>
                <a:schemeClr val="tx1">
                  <a:lumMod val="65000"/>
                  <a:lumOff val="35000"/>
                </a:schemeClr>
              </a:solidFill>
            </a:endParaRPr>
          </a:p>
          <a:p>
            <a:pPr algn="just"/>
            <a:endParaRPr lang="ca-ES" sz="1800" dirty="0">
              <a:solidFill>
                <a:schemeClr val="tx1">
                  <a:lumMod val="65000"/>
                  <a:lumOff val="35000"/>
                </a:schemeClr>
              </a:solidFill>
            </a:endParaRPr>
          </a:p>
          <a:p>
            <a:pPr algn="just"/>
            <a:r>
              <a:rPr lang="ca-ES" sz="1400" b="0" i="0" u="none" strike="noStrike" dirty="0">
                <a:solidFill>
                  <a:srgbClr val="000000"/>
                </a:solidFill>
                <a:effectLst/>
                <a:latin typeface="Arial" panose="020B0604020202020204" pitchFamily="34" charset="0"/>
              </a:rPr>
              <a:t>                           </a:t>
            </a:r>
          </a:p>
          <a:p>
            <a:pPr algn="just"/>
            <a:r>
              <a:rPr lang="ca-ES" sz="1400" dirty="0">
                <a:solidFill>
                  <a:srgbClr val="000000"/>
                </a:solidFill>
                <a:latin typeface="Arial" panose="020B0604020202020204" pitchFamily="34" charset="0"/>
              </a:rPr>
              <a:t>	</a:t>
            </a:r>
            <a:r>
              <a:rPr lang="ca-ES" dirty="0">
                <a:solidFill>
                  <a:srgbClr val="000000"/>
                </a:solidFill>
                <a:latin typeface="Arial" panose="020B0604020202020204" pitchFamily="34" charset="0"/>
              </a:rPr>
              <a:t>           </a:t>
            </a:r>
            <a:r>
              <a:rPr lang="ca-ES" dirty="0">
                <a:solidFill>
                  <a:schemeClr val="tx1">
                    <a:lumMod val="65000"/>
                    <a:lumOff val="35000"/>
                  </a:schemeClr>
                </a:solidFill>
                <a:latin typeface="Arial" panose="020B0604020202020204" pitchFamily="34" charset="0"/>
              </a:rPr>
              <a:t>   </a:t>
            </a:r>
            <a:r>
              <a:rPr lang="ca-ES" b="0" i="0" u="none" strike="noStrike" dirty="0">
                <a:solidFill>
                  <a:schemeClr val="tx1">
                    <a:lumMod val="65000"/>
                    <a:lumOff val="35000"/>
                  </a:schemeClr>
                </a:solidFill>
                <a:effectLst/>
                <a:latin typeface="Arial" panose="020B0604020202020204" pitchFamily="34" charset="0"/>
              </a:rPr>
              <a:t>(*) Import de les bestretes pagades a compte amb IVA inclòs</a:t>
            </a:r>
            <a:r>
              <a:rPr lang="ca-ES" dirty="0">
                <a:solidFill>
                  <a:schemeClr val="tx1">
                    <a:lumMod val="65000"/>
                    <a:lumOff val="35000"/>
                  </a:schemeClr>
                </a:solidFill>
              </a:rPr>
              <a:t> </a:t>
            </a:r>
          </a:p>
        </p:txBody>
      </p:sp>
      <p:pic>
        <p:nvPicPr>
          <p:cNvPr id="3" name="Imatge 2">
            <a:extLst>
              <a:ext uri="{FF2B5EF4-FFF2-40B4-BE49-F238E27FC236}">
                <a16:creationId xmlns:a16="http://schemas.microsoft.com/office/drawing/2014/main" xmlns="" id="{EDA12586-2252-4CB8-8BB4-E02170AF7B3B}"/>
              </a:ext>
            </a:extLst>
          </p:cNvPr>
          <p:cNvPicPr>
            <a:picLocks noChangeAspect="1"/>
          </p:cNvPicPr>
          <p:nvPr/>
        </p:nvPicPr>
        <p:blipFill>
          <a:blip r:embed="rId3"/>
          <a:stretch>
            <a:fillRect/>
          </a:stretch>
        </p:blipFill>
        <p:spPr>
          <a:xfrm>
            <a:off x="1716092" y="2282741"/>
            <a:ext cx="4991735" cy="1855370"/>
          </a:xfrm>
          <a:prstGeom prst="rect">
            <a:avLst/>
          </a:prstGeom>
        </p:spPr>
      </p:pic>
      <p:pic>
        <p:nvPicPr>
          <p:cNvPr id="5" name="Imatge 4">
            <a:extLst>
              <a:ext uri="{FF2B5EF4-FFF2-40B4-BE49-F238E27FC236}">
                <a16:creationId xmlns:a16="http://schemas.microsoft.com/office/drawing/2014/main" xmlns="" id="{AA9EC7C7-12F8-4AEB-9016-ADC08C12E774}"/>
              </a:ext>
            </a:extLst>
          </p:cNvPr>
          <p:cNvPicPr>
            <a:picLocks noChangeAspect="1"/>
          </p:cNvPicPr>
          <p:nvPr/>
        </p:nvPicPr>
        <p:blipFill>
          <a:blip r:embed="rId4"/>
          <a:stretch>
            <a:fillRect/>
          </a:stretch>
        </p:blipFill>
        <p:spPr>
          <a:xfrm>
            <a:off x="1716092" y="4479206"/>
            <a:ext cx="4991735" cy="1886956"/>
          </a:xfrm>
          <a:prstGeom prst="rect">
            <a:avLst/>
          </a:prstGeom>
        </p:spPr>
      </p:pic>
    </p:spTree>
    <p:extLst>
      <p:ext uri="{BB962C8B-B14F-4D97-AF65-F5344CB8AC3E}">
        <p14:creationId xmlns:p14="http://schemas.microsoft.com/office/powerpoint/2010/main" val="10275237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5 Marcador de número de diapositiva"/>
          <p:cNvSpPr txBox="1">
            <a:spLocks noGrp="1"/>
          </p:cNvSpPr>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fld id="{7E6CD15D-9D8A-4642-ABD1-90C52C93B6F7}" type="slidenum">
              <a:rPr lang="ca-ES" altLang="ca-ES" sz="1800" b="1">
                <a:solidFill>
                  <a:schemeClr val="bg1"/>
                </a:solidFill>
              </a:rPr>
              <a:pPr algn="r" eaLnBrk="1" hangingPunct="1">
                <a:spcBef>
                  <a:spcPct val="0"/>
                </a:spcBef>
                <a:buFontTx/>
                <a:buNone/>
              </a:pPr>
              <a:t>7</a:t>
            </a:fld>
            <a:endParaRPr lang="ca-ES" altLang="ca-ES" sz="1800" b="1" dirty="0">
              <a:solidFill>
                <a:schemeClr val="bg1"/>
              </a:solidFill>
            </a:endParaRPr>
          </a:p>
        </p:txBody>
      </p:sp>
      <p:sp>
        <p:nvSpPr>
          <p:cNvPr id="6" name="Text Box 2"/>
          <p:cNvSpPr txBox="1">
            <a:spLocks noChangeArrowheads="1"/>
          </p:cNvSpPr>
          <p:nvPr/>
        </p:nvSpPr>
        <p:spPr bwMode="auto">
          <a:xfrm>
            <a:off x="392240" y="242646"/>
            <a:ext cx="8424333"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4: </a:t>
            </a:r>
            <a:r>
              <a:rPr lang="pt-BR" altLang="ca-ES" sz="1600" b="1" cap="all" dirty="0" err="1">
                <a:solidFill>
                  <a:srgbClr val="4D4D4D"/>
                </a:solidFill>
              </a:rPr>
              <a:t>COMPENSACIOns</a:t>
            </a:r>
            <a:r>
              <a:rPr lang="pt-BR" altLang="ca-ES" sz="1600" b="1" cap="all" dirty="0">
                <a:solidFill>
                  <a:srgbClr val="4D4D4D"/>
                </a:solidFill>
              </a:rPr>
              <a:t> COVID19: 2020, 2021 i 2022</a:t>
            </a:r>
            <a:endParaRPr lang="es-ES" altLang="ca-ES" sz="1600" b="1" cap="all" dirty="0">
              <a:solidFill>
                <a:srgbClr val="4D4D4D"/>
              </a:solidFill>
            </a:endParaRPr>
          </a:p>
        </p:txBody>
      </p:sp>
      <p:sp>
        <p:nvSpPr>
          <p:cNvPr id="4" name="Rectangle 3"/>
          <p:cNvSpPr/>
          <p:nvPr/>
        </p:nvSpPr>
        <p:spPr>
          <a:xfrm>
            <a:off x="392240" y="1124744"/>
            <a:ext cx="8212208" cy="5355312"/>
          </a:xfrm>
          <a:prstGeom prst="rect">
            <a:avLst/>
          </a:prstGeom>
        </p:spPr>
        <p:txBody>
          <a:bodyPr wrap="square">
            <a:spAutoFit/>
          </a:bodyPr>
          <a:lstStyle/>
          <a:p>
            <a:pPr marL="285750" indent="-285750" algn="just">
              <a:buFont typeface="Arial" panose="020B0604020202020204" pitchFamily="34" charset="0"/>
              <a:buChar char="•"/>
            </a:pPr>
            <a:r>
              <a:rPr lang="ca-ES" sz="1800" dirty="0">
                <a:solidFill>
                  <a:schemeClr val="tx1">
                    <a:lumMod val="65000"/>
                    <a:lumOff val="35000"/>
                  </a:schemeClr>
                </a:solidFill>
              </a:rPr>
              <a:t>Any 2021: </a:t>
            </a:r>
          </a:p>
          <a:p>
            <a:pPr marL="742950" lvl="1" indent="-285750" algn="just">
              <a:buFontTx/>
              <a:buChar char="-"/>
            </a:pPr>
            <a:r>
              <a:rPr lang="ca-ES" sz="1800" dirty="0">
                <a:solidFill>
                  <a:schemeClr val="tx1">
                    <a:lumMod val="65000"/>
                    <a:lumOff val="35000"/>
                  </a:schemeClr>
                </a:solidFill>
              </a:rPr>
              <a:t>Previsió econòmica</a:t>
            </a: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marL="742950" lvl="1" indent="-285750" algn="just">
              <a:buFontTx/>
              <a:buChar char="-"/>
            </a:pPr>
            <a:endParaRPr lang="ca-ES" sz="1800" dirty="0">
              <a:solidFill>
                <a:schemeClr val="tx1">
                  <a:lumMod val="65000"/>
                  <a:lumOff val="35000"/>
                </a:schemeClr>
              </a:solidFill>
            </a:endParaRPr>
          </a:p>
          <a:p>
            <a:pPr lvl="1" algn="just"/>
            <a:r>
              <a:rPr lang="ca-ES" sz="1800" dirty="0">
                <a:solidFill>
                  <a:schemeClr val="tx1">
                    <a:lumMod val="65000"/>
                    <a:lumOff val="35000"/>
                  </a:schemeClr>
                </a:solidFill>
              </a:rPr>
              <a:t> </a:t>
            </a:r>
          </a:p>
          <a:p>
            <a:pPr marL="742950" lvl="1" indent="-285750" algn="just">
              <a:buFontTx/>
              <a:buChar char="-"/>
            </a:pPr>
            <a:r>
              <a:rPr lang="ca-ES" sz="1800" dirty="0">
                <a:solidFill>
                  <a:schemeClr val="tx1">
                    <a:lumMod val="65000"/>
                    <a:lumOff val="35000"/>
                  </a:schemeClr>
                </a:solidFill>
              </a:rPr>
              <a:t>Addendes 2021  </a:t>
            </a:r>
          </a:p>
          <a:p>
            <a:pPr algn="just"/>
            <a:endParaRPr lang="ca-ES" sz="1800" dirty="0">
              <a:solidFill>
                <a:schemeClr val="tx1">
                  <a:lumMod val="65000"/>
                  <a:lumOff val="35000"/>
                </a:schemeClr>
              </a:solidFill>
            </a:endParaRPr>
          </a:p>
        </p:txBody>
      </p:sp>
      <p:pic>
        <p:nvPicPr>
          <p:cNvPr id="2" name="Imatge 1">
            <a:extLst>
              <a:ext uri="{FF2B5EF4-FFF2-40B4-BE49-F238E27FC236}">
                <a16:creationId xmlns:a16="http://schemas.microsoft.com/office/drawing/2014/main" xmlns="" id="{7B555C24-8D3C-491A-8EA8-788572B01EDF}"/>
              </a:ext>
            </a:extLst>
          </p:cNvPr>
          <p:cNvPicPr>
            <a:picLocks noChangeAspect="1"/>
          </p:cNvPicPr>
          <p:nvPr/>
        </p:nvPicPr>
        <p:blipFill>
          <a:blip r:embed="rId3"/>
          <a:stretch>
            <a:fillRect/>
          </a:stretch>
        </p:blipFill>
        <p:spPr>
          <a:xfrm>
            <a:off x="1824469" y="1844824"/>
            <a:ext cx="3619500" cy="666750"/>
          </a:xfrm>
          <a:prstGeom prst="rect">
            <a:avLst/>
          </a:prstGeom>
        </p:spPr>
      </p:pic>
      <p:pic>
        <p:nvPicPr>
          <p:cNvPr id="3" name="Imatge 2">
            <a:extLst>
              <a:ext uri="{FF2B5EF4-FFF2-40B4-BE49-F238E27FC236}">
                <a16:creationId xmlns:a16="http://schemas.microsoft.com/office/drawing/2014/main" xmlns="" id="{A4022C1F-C919-4415-A5EB-C88BD4806313}"/>
              </a:ext>
            </a:extLst>
          </p:cNvPr>
          <p:cNvPicPr>
            <a:picLocks noChangeAspect="1"/>
          </p:cNvPicPr>
          <p:nvPr/>
        </p:nvPicPr>
        <p:blipFill>
          <a:blip r:embed="rId4"/>
          <a:stretch>
            <a:fillRect/>
          </a:stretch>
        </p:blipFill>
        <p:spPr>
          <a:xfrm>
            <a:off x="1825186" y="2967716"/>
            <a:ext cx="6131189" cy="2477508"/>
          </a:xfrm>
          <a:prstGeom prst="rect">
            <a:avLst/>
          </a:prstGeom>
        </p:spPr>
      </p:pic>
    </p:spTree>
    <p:extLst>
      <p:ext uri="{BB962C8B-B14F-4D97-AF65-F5344CB8AC3E}">
        <p14:creationId xmlns:p14="http://schemas.microsoft.com/office/powerpoint/2010/main" val="5945348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5 Marcador de número de diapositiva"/>
          <p:cNvSpPr txBox="1">
            <a:spLocks noGrp="1"/>
          </p:cNvSpPr>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fld id="{7E6CD15D-9D8A-4642-ABD1-90C52C93B6F7}" type="slidenum">
              <a:rPr lang="ca-ES" altLang="ca-ES" sz="1800" b="1">
                <a:solidFill>
                  <a:schemeClr val="bg1"/>
                </a:solidFill>
              </a:rPr>
              <a:pPr algn="r" eaLnBrk="1" hangingPunct="1">
                <a:spcBef>
                  <a:spcPct val="0"/>
                </a:spcBef>
                <a:buFontTx/>
                <a:buNone/>
              </a:pPr>
              <a:t>8</a:t>
            </a:fld>
            <a:endParaRPr lang="ca-ES" altLang="ca-ES" sz="1800" b="1" dirty="0">
              <a:solidFill>
                <a:schemeClr val="bg1"/>
              </a:solidFill>
            </a:endParaRPr>
          </a:p>
        </p:txBody>
      </p:sp>
      <p:sp>
        <p:nvSpPr>
          <p:cNvPr id="6" name="Text Box 2"/>
          <p:cNvSpPr txBox="1">
            <a:spLocks noChangeArrowheads="1"/>
          </p:cNvSpPr>
          <p:nvPr/>
        </p:nvSpPr>
        <p:spPr bwMode="auto">
          <a:xfrm>
            <a:off x="392240" y="242646"/>
            <a:ext cx="8424333"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4: </a:t>
            </a:r>
            <a:r>
              <a:rPr lang="pt-BR" altLang="ca-ES" sz="1600" b="1" cap="all" dirty="0" err="1">
                <a:solidFill>
                  <a:srgbClr val="4D4D4D"/>
                </a:solidFill>
              </a:rPr>
              <a:t>COMPENSACIOns</a:t>
            </a:r>
            <a:r>
              <a:rPr lang="pt-BR" altLang="ca-ES" sz="1600" b="1" cap="all" dirty="0">
                <a:solidFill>
                  <a:srgbClr val="4D4D4D"/>
                </a:solidFill>
              </a:rPr>
              <a:t> COVID19: 2020, 2021 i 2022</a:t>
            </a:r>
            <a:endParaRPr lang="es-ES" altLang="ca-ES" sz="1600" b="1" cap="all" dirty="0">
              <a:solidFill>
                <a:srgbClr val="4D4D4D"/>
              </a:solidFill>
            </a:endParaRPr>
          </a:p>
        </p:txBody>
      </p:sp>
      <p:sp>
        <p:nvSpPr>
          <p:cNvPr id="4" name="Rectangle 3"/>
          <p:cNvSpPr/>
          <p:nvPr/>
        </p:nvSpPr>
        <p:spPr>
          <a:xfrm>
            <a:off x="388729" y="1340768"/>
            <a:ext cx="8212208" cy="2031325"/>
          </a:xfrm>
          <a:prstGeom prst="rect">
            <a:avLst/>
          </a:prstGeom>
        </p:spPr>
        <p:txBody>
          <a:bodyPr wrap="square">
            <a:spAutoFit/>
          </a:bodyPr>
          <a:lstStyle/>
          <a:p>
            <a:pPr marL="285750" indent="-285750" algn="just">
              <a:buFont typeface="Arial" panose="020B0604020202020204" pitchFamily="34" charset="0"/>
              <a:buChar char="•"/>
            </a:pPr>
            <a:r>
              <a:rPr lang="ca-ES" sz="1800" dirty="0">
                <a:solidFill>
                  <a:schemeClr val="tx1">
                    <a:lumMod val="65000"/>
                    <a:lumOff val="35000"/>
                  </a:schemeClr>
                </a:solidFill>
              </a:rPr>
              <a:t>Any 2022: </a:t>
            </a:r>
          </a:p>
          <a:p>
            <a:pPr marL="285750" indent="-285750" algn="just">
              <a:buFont typeface="Arial" panose="020B0604020202020204" pitchFamily="34" charset="0"/>
              <a:buChar char="•"/>
            </a:pPr>
            <a:endParaRPr lang="ca-ES" sz="1800" dirty="0">
              <a:solidFill>
                <a:schemeClr val="tx1">
                  <a:lumMod val="65000"/>
                  <a:lumOff val="35000"/>
                </a:schemeClr>
              </a:solidFill>
            </a:endParaRPr>
          </a:p>
          <a:p>
            <a:pPr marL="742950" lvl="1" indent="-285750" algn="just">
              <a:buFont typeface="Arial" panose="020B0604020202020204" pitchFamily="34" charset="0"/>
              <a:buChar char="•"/>
            </a:pPr>
            <a:r>
              <a:rPr lang="ca-ES" sz="1800" dirty="0">
                <a:solidFill>
                  <a:schemeClr val="tx1">
                    <a:lumMod val="65000"/>
                    <a:lumOff val="35000"/>
                  </a:schemeClr>
                </a:solidFill>
              </a:rPr>
              <a:t>Definir el procediment de generació de les Bestretes </a:t>
            </a:r>
          </a:p>
          <a:p>
            <a:pPr marL="285750" indent="-285750" algn="just">
              <a:buFont typeface="Arial" panose="020B0604020202020204" pitchFamily="34" charset="0"/>
              <a:buChar char="•"/>
            </a:pPr>
            <a:endParaRPr lang="ca-ES" sz="1800" dirty="0">
              <a:solidFill>
                <a:schemeClr val="tx1">
                  <a:lumMod val="65000"/>
                  <a:lumOff val="35000"/>
                </a:schemeClr>
              </a:solidFill>
            </a:endParaRPr>
          </a:p>
          <a:p>
            <a:pPr marL="742950" lvl="1" indent="-285750" algn="just">
              <a:buFont typeface="Arial" panose="020B0604020202020204" pitchFamily="34" charset="0"/>
              <a:buChar char="•"/>
            </a:pPr>
            <a:r>
              <a:rPr lang="ca-ES" sz="1800" dirty="0">
                <a:solidFill>
                  <a:schemeClr val="tx1">
                    <a:lumMod val="65000"/>
                    <a:lumOff val="35000"/>
                  </a:schemeClr>
                </a:solidFill>
              </a:rPr>
              <a:t>Es proposa deixar sense efecte l’Acord del consell d’Administració del 25/05/2020</a:t>
            </a:r>
          </a:p>
          <a:p>
            <a:pPr marL="285750" indent="-285750" algn="just">
              <a:buFont typeface="Arial" panose="020B0604020202020204" pitchFamily="34" charset="0"/>
              <a:buChar char="•"/>
            </a:pPr>
            <a:endParaRPr lang="ca-ES" sz="1800" dirty="0">
              <a:solidFill>
                <a:schemeClr val="tx1">
                  <a:lumMod val="65000"/>
                  <a:lumOff val="35000"/>
                </a:schemeClr>
              </a:solidFill>
            </a:endParaRPr>
          </a:p>
        </p:txBody>
      </p:sp>
    </p:spTree>
    <p:extLst>
      <p:ext uri="{BB962C8B-B14F-4D97-AF65-F5344CB8AC3E}">
        <p14:creationId xmlns:p14="http://schemas.microsoft.com/office/powerpoint/2010/main" val="364423356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5 Marcador de número de diapositiva"/>
          <p:cNvSpPr txBox="1">
            <a:spLocks noGrp="1"/>
          </p:cNvSpPr>
          <p:nvPr/>
        </p:nvSpPr>
        <p:spPr bwMode="auto">
          <a:xfrm>
            <a:off x="9144000" y="0"/>
            <a:ext cx="611717" cy="40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fld id="{7E6CD15D-9D8A-4642-ABD1-90C52C93B6F7}" type="slidenum">
              <a:rPr lang="ca-ES" altLang="ca-ES" sz="1800" b="1">
                <a:solidFill>
                  <a:schemeClr val="bg1"/>
                </a:solidFill>
              </a:rPr>
              <a:pPr algn="r" eaLnBrk="1" hangingPunct="1">
                <a:spcBef>
                  <a:spcPct val="0"/>
                </a:spcBef>
                <a:buFontTx/>
                <a:buNone/>
              </a:pPr>
              <a:t>9</a:t>
            </a:fld>
            <a:endParaRPr lang="ca-ES" altLang="ca-ES" sz="1800" b="1" dirty="0">
              <a:solidFill>
                <a:schemeClr val="bg1"/>
              </a:solidFill>
            </a:endParaRPr>
          </a:p>
        </p:txBody>
      </p:sp>
      <p:sp>
        <p:nvSpPr>
          <p:cNvPr id="6" name="Text Box 2"/>
          <p:cNvSpPr txBox="1">
            <a:spLocks noChangeArrowheads="1"/>
          </p:cNvSpPr>
          <p:nvPr/>
        </p:nvSpPr>
        <p:spPr bwMode="auto">
          <a:xfrm>
            <a:off x="392240" y="242646"/>
            <a:ext cx="8424333"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36575" indent="-536575" algn="just" eaLnBrk="1" hangingPunct="1">
              <a:lnSpc>
                <a:spcPct val="90000"/>
              </a:lnSpc>
              <a:spcBef>
                <a:spcPct val="0"/>
              </a:spcBef>
              <a:buClr>
                <a:srgbClr val="FF9900"/>
              </a:buClr>
              <a:buFont typeface="Webdings" pitchFamily="18" charset="2"/>
              <a:buNone/>
            </a:pPr>
            <a:r>
              <a:rPr lang="ca-ES" altLang="ca-ES" sz="1600" b="1" cap="all" dirty="0">
                <a:solidFill>
                  <a:srgbClr val="4D4D4D"/>
                </a:solidFill>
              </a:rPr>
              <a:t>PUNT 5: </a:t>
            </a:r>
            <a:r>
              <a:rPr lang="es-ES" altLang="ca-ES" sz="1600" b="1" cap="all" dirty="0">
                <a:solidFill>
                  <a:srgbClr val="4D4D4D"/>
                </a:solidFill>
              </a:rPr>
              <a:t>Gestió económica</a:t>
            </a:r>
          </a:p>
          <a:p>
            <a:pPr marL="536575" indent="-536575" algn="just" eaLnBrk="1" hangingPunct="1">
              <a:lnSpc>
                <a:spcPct val="90000"/>
              </a:lnSpc>
              <a:spcBef>
                <a:spcPct val="0"/>
              </a:spcBef>
              <a:buClr>
                <a:srgbClr val="FF9900"/>
              </a:buClr>
              <a:buFont typeface="Webdings" pitchFamily="18" charset="2"/>
              <a:buNone/>
            </a:pPr>
            <a:endParaRPr lang="es-ES" altLang="ca-ES" sz="1600" b="1" cap="all" dirty="0">
              <a:solidFill>
                <a:srgbClr val="4D4D4D"/>
              </a:solidFill>
            </a:endParaRPr>
          </a:p>
        </p:txBody>
      </p:sp>
      <p:sp>
        <p:nvSpPr>
          <p:cNvPr id="4" name="Rectangle 3"/>
          <p:cNvSpPr/>
          <p:nvPr/>
        </p:nvSpPr>
        <p:spPr>
          <a:xfrm>
            <a:off x="388729" y="1340768"/>
            <a:ext cx="8212208" cy="369332"/>
          </a:xfrm>
          <a:prstGeom prst="rect">
            <a:avLst/>
          </a:prstGeom>
        </p:spPr>
        <p:txBody>
          <a:bodyPr wrap="square">
            <a:spAutoFit/>
          </a:bodyPr>
          <a:lstStyle/>
          <a:p>
            <a:pPr marL="285750" indent="-285750" algn="just">
              <a:buFont typeface="Arial" panose="020B0604020202020204" pitchFamily="34" charset="0"/>
              <a:buChar char="•"/>
            </a:pPr>
            <a:r>
              <a:rPr lang="ca-ES" sz="1800" dirty="0">
                <a:solidFill>
                  <a:schemeClr val="tx1">
                    <a:lumMod val="65000"/>
                    <a:lumOff val="35000"/>
                  </a:schemeClr>
                </a:solidFill>
              </a:rPr>
              <a:t>Expedient econòmic E-2022/01 de Transferència de crèdit al capítol 4</a:t>
            </a:r>
          </a:p>
        </p:txBody>
      </p:sp>
      <p:sp>
        <p:nvSpPr>
          <p:cNvPr id="7" name="Rectangle 6">
            <a:extLst>
              <a:ext uri="{FF2B5EF4-FFF2-40B4-BE49-F238E27FC236}">
                <a16:creationId xmlns:a16="http://schemas.microsoft.com/office/drawing/2014/main" xmlns="" id="{197DD182-E3AD-4B27-97AC-F64A7FFBEB50}"/>
              </a:ext>
            </a:extLst>
          </p:cNvPr>
          <p:cNvSpPr/>
          <p:nvPr/>
        </p:nvSpPr>
        <p:spPr>
          <a:xfrm>
            <a:off x="388729" y="1903359"/>
            <a:ext cx="8212208" cy="5262979"/>
          </a:xfrm>
          <a:prstGeom prst="rect">
            <a:avLst/>
          </a:prstGeom>
        </p:spPr>
        <p:txBody>
          <a:bodyPr wrap="square">
            <a:spAutoFit/>
          </a:bodyPr>
          <a:lstStyle/>
          <a:p>
            <a:pPr algn="just"/>
            <a:r>
              <a:rPr lang="ca-ES" sz="1400" dirty="0">
                <a:solidFill>
                  <a:srgbClr val="C00000"/>
                </a:solidFill>
                <a:latin typeface="+mn-lt"/>
              </a:rPr>
              <a:t>     Expedient aprovat per la Presidenta del Comitè Executiu per la seva ratificació pel CA:</a:t>
            </a:r>
          </a:p>
          <a:p>
            <a:pPr algn="just"/>
            <a:endParaRPr lang="ca-ES" sz="1400" dirty="0">
              <a:solidFill>
                <a:schemeClr val="tx1">
                  <a:lumMod val="65000"/>
                  <a:lumOff val="35000"/>
                </a:schemeClr>
              </a:solidFill>
              <a:latin typeface="+mn-lt"/>
            </a:endParaRPr>
          </a:p>
          <a:p>
            <a:pPr algn="just"/>
            <a:r>
              <a:rPr lang="ca-ES" sz="1400" dirty="0">
                <a:solidFill>
                  <a:schemeClr val="tx1">
                    <a:lumMod val="65000"/>
                    <a:lumOff val="35000"/>
                  </a:schemeClr>
                </a:solidFill>
                <a:effectLst/>
                <a:latin typeface="+mn-lt"/>
                <a:ea typeface="Times New Roman" panose="02020603050405020304" pitchFamily="18" charset="0"/>
                <a:cs typeface="Times New Roman" panose="02020603050405020304" pitchFamily="18" charset="0"/>
              </a:rPr>
              <a:t>Es modifica el</a:t>
            </a:r>
            <a:r>
              <a:rPr lang="ca-ES" sz="1400" b="1" dirty="0">
                <a:solidFill>
                  <a:schemeClr val="tx1">
                    <a:lumMod val="65000"/>
                    <a:lumOff val="35000"/>
                  </a:schemeClr>
                </a:solidFill>
                <a:effectLst/>
                <a:latin typeface="+mn-lt"/>
                <a:ea typeface="Times New Roman" panose="02020603050405020304" pitchFamily="18" charset="0"/>
                <a:cs typeface="Times New Roman" panose="02020603050405020304" pitchFamily="18" charset="0"/>
              </a:rPr>
              <a:t> </a:t>
            </a:r>
            <a:r>
              <a:rPr lang="ca-ES" sz="1400" dirty="0">
                <a:solidFill>
                  <a:schemeClr val="tx1">
                    <a:lumMod val="65000"/>
                    <a:lumOff val="35000"/>
                  </a:schemeClr>
                </a:solidFill>
                <a:effectLst/>
                <a:latin typeface="+mn-lt"/>
                <a:ea typeface="Times New Roman" panose="02020603050405020304" pitchFamily="18" charset="0"/>
                <a:cs typeface="Times New Roman" panose="02020603050405020304" pitchFamily="18" charset="0"/>
              </a:rPr>
              <a:t>pressupost del Consorci del Transport Públic del Camp de Tarragona, Autoritat Territorial de la Mobilitat mitjançant una transferència de crèdits del capítol 2 al capítol 4 del Pressupost de Despeses, per un import de </a:t>
            </a:r>
            <a:r>
              <a:rPr lang="ca-ES" sz="1400" b="1" dirty="0">
                <a:solidFill>
                  <a:schemeClr val="tx1">
                    <a:lumMod val="65000"/>
                    <a:lumOff val="35000"/>
                  </a:schemeClr>
                </a:solidFill>
                <a:effectLst/>
                <a:latin typeface="+mn-lt"/>
                <a:ea typeface="Times New Roman" panose="02020603050405020304" pitchFamily="18" charset="0"/>
                <a:cs typeface="Arial" panose="020B0604020202020204" pitchFamily="34" charset="0"/>
              </a:rPr>
              <a:t>5.000,00 </a:t>
            </a:r>
            <a:r>
              <a:rPr lang="ca-ES" sz="1400" b="1" dirty="0">
                <a:solidFill>
                  <a:schemeClr val="tx1">
                    <a:lumMod val="65000"/>
                    <a:lumOff val="35000"/>
                  </a:schemeClr>
                </a:solidFill>
                <a:effectLst/>
                <a:latin typeface="+mn-lt"/>
                <a:ea typeface="Times New Roman" panose="02020603050405020304" pitchFamily="18" charset="0"/>
                <a:cs typeface="Times New Roman" panose="02020603050405020304" pitchFamily="18" charset="0"/>
              </a:rPr>
              <a:t>€</a:t>
            </a:r>
            <a:r>
              <a:rPr lang="ca-ES" sz="1400" dirty="0">
                <a:solidFill>
                  <a:schemeClr val="tx1">
                    <a:lumMod val="65000"/>
                    <a:lumOff val="35000"/>
                  </a:schemeClr>
                </a:solidFill>
                <a:effectLst/>
                <a:latin typeface="+mn-lt"/>
                <a:ea typeface="Times New Roman" panose="02020603050405020304" pitchFamily="18" charset="0"/>
                <a:cs typeface="Times New Roman" panose="02020603050405020304" pitchFamily="18" charset="0"/>
              </a:rPr>
              <a:t> d’acord amb l’informe de la Gerenta del Consorci, segons detall:</a:t>
            </a:r>
          </a:p>
          <a:p>
            <a:pPr algn="just"/>
            <a:endParaRPr lang="ca-ES" sz="1400" dirty="0">
              <a:solidFill>
                <a:schemeClr val="tx1">
                  <a:lumMod val="65000"/>
                  <a:lumOff val="35000"/>
                </a:schemeClr>
              </a:solidFill>
              <a:effectLst/>
              <a:latin typeface="+mn-lt"/>
              <a:ea typeface="Times New Roman" panose="02020603050405020304" pitchFamily="18" charset="0"/>
              <a:cs typeface="Times New Roman" panose="02020603050405020304" pitchFamily="18" charset="0"/>
            </a:endParaRPr>
          </a:p>
          <a:p>
            <a:pPr algn="just"/>
            <a:r>
              <a:rPr lang="ca-ES" sz="1400" dirty="0">
                <a:solidFill>
                  <a:schemeClr val="tx1">
                    <a:lumMod val="65000"/>
                    <a:lumOff val="35000"/>
                  </a:schemeClr>
                </a:solidFill>
                <a:latin typeface="+mn-lt"/>
                <a:ea typeface="Times New Roman" panose="02020603050405020304" pitchFamily="18" charset="0"/>
                <a:cs typeface="Times New Roman" panose="02020603050405020304" pitchFamily="18" charset="0"/>
              </a:rPr>
              <a:t>Detall de les partides abans de la modificació:</a:t>
            </a:r>
          </a:p>
          <a:p>
            <a:pPr algn="just"/>
            <a:endParaRPr lang="ca-ES" sz="1400" dirty="0">
              <a:solidFill>
                <a:schemeClr val="tx1">
                  <a:lumMod val="65000"/>
                  <a:lumOff val="35000"/>
                </a:schemeClr>
              </a:solidFill>
              <a:latin typeface="+mn-lt"/>
              <a:ea typeface="Times New Roman" panose="02020603050405020304" pitchFamily="18" charset="0"/>
              <a:cs typeface="Times New Roman" panose="02020603050405020304" pitchFamily="18" charset="0"/>
            </a:endParaRPr>
          </a:p>
          <a:p>
            <a:pPr algn="just"/>
            <a:endParaRPr lang="ca-ES" sz="1400" dirty="0">
              <a:solidFill>
                <a:schemeClr val="tx1">
                  <a:lumMod val="65000"/>
                  <a:lumOff val="35000"/>
                </a:schemeClr>
              </a:solidFill>
              <a:latin typeface="+mn-lt"/>
              <a:ea typeface="Times New Roman" panose="02020603050405020304" pitchFamily="18" charset="0"/>
              <a:cs typeface="Times New Roman" panose="02020603050405020304" pitchFamily="18" charset="0"/>
            </a:endParaRPr>
          </a:p>
          <a:p>
            <a:pPr algn="just"/>
            <a:endParaRPr lang="ca-ES" sz="1400" dirty="0">
              <a:solidFill>
                <a:schemeClr val="tx1">
                  <a:lumMod val="65000"/>
                  <a:lumOff val="35000"/>
                </a:schemeClr>
              </a:solidFill>
              <a:effectLst/>
              <a:latin typeface="+mn-lt"/>
              <a:ea typeface="Times New Roman" panose="02020603050405020304" pitchFamily="18" charset="0"/>
              <a:cs typeface="Times New Roman" panose="02020603050405020304" pitchFamily="18" charset="0"/>
            </a:endParaRPr>
          </a:p>
          <a:p>
            <a:pPr algn="just"/>
            <a:endParaRPr lang="ca-ES" sz="1400" dirty="0">
              <a:solidFill>
                <a:schemeClr val="tx1">
                  <a:lumMod val="65000"/>
                  <a:lumOff val="35000"/>
                </a:schemeClr>
              </a:solidFill>
              <a:latin typeface="+mn-lt"/>
              <a:cs typeface="Times New Roman" panose="02020603050405020304" pitchFamily="18" charset="0"/>
            </a:endParaRPr>
          </a:p>
          <a:p>
            <a:pPr algn="just"/>
            <a:endParaRPr lang="ca-ES" sz="1400" dirty="0">
              <a:solidFill>
                <a:schemeClr val="tx1">
                  <a:lumMod val="65000"/>
                  <a:lumOff val="35000"/>
                </a:schemeClr>
              </a:solidFill>
              <a:latin typeface="+mn-lt"/>
            </a:endParaRPr>
          </a:p>
          <a:p>
            <a:pPr algn="just"/>
            <a:r>
              <a:rPr lang="ca-ES" sz="1400" dirty="0">
                <a:solidFill>
                  <a:schemeClr val="tx1">
                    <a:lumMod val="65000"/>
                    <a:lumOff val="35000"/>
                  </a:schemeClr>
                </a:solidFill>
                <a:latin typeface="+mn-lt"/>
                <a:cs typeface="Times New Roman" panose="02020603050405020304" pitchFamily="18" charset="0"/>
              </a:rPr>
              <a:t>Detall de les parides un cop completada la transferència de crèdit:</a:t>
            </a:r>
          </a:p>
          <a:p>
            <a:pPr algn="just"/>
            <a:endParaRPr lang="ca-ES" sz="1400" dirty="0">
              <a:solidFill>
                <a:schemeClr val="tx1">
                  <a:lumMod val="65000"/>
                  <a:lumOff val="35000"/>
                </a:schemeClr>
              </a:solidFill>
              <a:latin typeface="+mn-lt"/>
              <a:cs typeface="Times New Roman" panose="02020603050405020304" pitchFamily="18" charset="0"/>
            </a:endParaRPr>
          </a:p>
          <a:p>
            <a:pPr algn="just"/>
            <a:endParaRPr lang="ca-ES" sz="1400" dirty="0">
              <a:solidFill>
                <a:schemeClr val="tx1">
                  <a:lumMod val="65000"/>
                  <a:lumOff val="35000"/>
                </a:schemeClr>
              </a:solidFill>
              <a:latin typeface="+mn-lt"/>
              <a:cs typeface="Times New Roman" panose="02020603050405020304" pitchFamily="18" charset="0"/>
            </a:endParaRPr>
          </a:p>
          <a:p>
            <a:pPr algn="just"/>
            <a:endParaRPr lang="ca-ES" sz="1400" dirty="0">
              <a:solidFill>
                <a:schemeClr val="tx1">
                  <a:lumMod val="65000"/>
                  <a:lumOff val="35000"/>
                </a:schemeClr>
              </a:solidFill>
              <a:latin typeface="+mn-lt"/>
              <a:cs typeface="Times New Roman" panose="02020603050405020304" pitchFamily="18" charset="0"/>
            </a:endParaRPr>
          </a:p>
          <a:p>
            <a:pPr algn="just"/>
            <a:endParaRPr lang="ca-ES" sz="1400" dirty="0">
              <a:solidFill>
                <a:schemeClr val="tx1">
                  <a:lumMod val="65000"/>
                  <a:lumOff val="35000"/>
                </a:schemeClr>
              </a:solidFill>
              <a:latin typeface="+mn-lt"/>
              <a:cs typeface="Times New Roman" panose="02020603050405020304" pitchFamily="18" charset="0"/>
            </a:endParaRPr>
          </a:p>
          <a:p>
            <a:pPr algn="just"/>
            <a:endParaRPr lang="ca-ES" sz="1400" dirty="0">
              <a:solidFill>
                <a:schemeClr val="tx1">
                  <a:lumMod val="65000"/>
                  <a:lumOff val="35000"/>
                </a:schemeClr>
              </a:solidFill>
              <a:latin typeface="+mn-lt"/>
              <a:cs typeface="Times New Roman" panose="02020603050405020304" pitchFamily="18" charset="0"/>
            </a:endParaRPr>
          </a:p>
          <a:p>
            <a:pPr algn="just"/>
            <a:r>
              <a:rPr lang="ca-ES" sz="1400" dirty="0">
                <a:solidFill>
                  <a:schemeClr val="tx1">
                    <a:lumMod val="65000"/>
                    <a:lumOff val="35000"/>
                  </a:schemeClr>
                </a:solidFill>
                <a:latin typeface="+mn-lt"/>
                <a:cs typeface="Times New Roman" panose="02020603050405020304" pitchFamily="18" charset="0"/>
              </a:rPr>
              <a:t>La reducció de despesa de l’aplicació 227.0013 i la seva conseqüent disponibilitat de crèdit, anirà íntegrament destinada a finançar l’aplicació 480.0030.</a:t>
            </a:r>
          </a:p>
          <a:p>
            <a:pPr algn="just"/>
            <a:endParaRPr lang="ca-ES" sz="1400" dirty="0">
              <a:latin typeface="+mn-lt"/>
              <a:cs typeface="Times New Roman" panose="02020603050405020304" pitchFamily="18" charset="0"/>
            </a:endParaRPr>
          </a:p>
          <a:p>
            <a:pPr algn="just"/>
            <a:endParaRPr lang="ca-ES" sz="1400" dirty="0">
              <a:latin typeface="+mn-lt"/>
              <a:cs typeface="Times New Roman" panose="02020603050405020304" pitchFamily="18" charset="0"/>
            </a:endParaRPr>
          </a:p>
          <a:p>
            <a:pPr algn="just"/>
            <a:endParaRPr lang="ca-ES" sz="1400" dirty="0">
              <a:latin typeface="+mn-lt"/>
              <a:cs typeface="Times New Roman" panose="02020603050405020304" pitchFamily="18" charset="0"/>
            </a:endParaRPr>
          </a:p>
        </p:txBody>
      </p:sp>
      <p:graphicFrame>
        <p:nvGraphicFramePr>
          <p:cNvPr id="9" name="Taula 8">
            <a:extLst>
              <a:ext uri="{FF2B5EF4-FFF2-40B4-BE49-F238E27FC236}">
                <a16:creationId xmlns:a16="http://schemas.microsoft.com/office/drawing/2014/main" xmlns="" id="{EAE6E2EF-F267-448C-908E-51B9CC7600CF}"/>
              </a:ext>
            </a:extLst>
          </p:cNvPr>
          <p:cNvGraphicFramePr>
            <a:graphicFrameLocks noGrp="1"/>
          </p:cNvGraphicFramePr>
          <p:nvPr>
            <p:extLst>
              <p:ext uri="{D42A27DB-BD31-4B8C-83A1-F6EECF244321}">
                <p14:modId xmlns:p14="http://schemas.microsoft.com/office/powerpoint/2010/main" val="3084943757"/>
              </p:ext>
            </p:extLst>
          </p:nvPr>
        </p:nvGraphicFramePr>
        <p:xfrm>
          <a:off x="1403648" y="3789040"/>
          <a:ext cx="6048670" cy="799108"/>
        </p:xfrm>
        <a:graphic>
          <a:graphicData uri="http://schemas.openxmlformats.org/drawingml/2006/table">
            <a:tbl>
              <a:tblPr firstRow="1" firstCol="1" bandRow="1"/>
              <a:tblGrid>
                <a:gridCol w="628433">
                  <a:extLst>
                    <a:ext uri="{9D8B030D-6E8A-4147-A177-3AD203B41FA5}">
                      <a16:colId xmlns:a16="http://schemas.microsoft.com/office/drawing/2014/main" xmlns="" val="2273608328"/>
                    </a:ext>
                  </a:extLst>
                </a:gridCol>
                <a:gridCol w="628433">
                  <a:extLst>
                    <a:ext uri="{9D8B030D-6E8A-4147-A177-3AD203B41FA5}">
                      <a16:colId xmlns:a16="http://schemas.microsoft.com/office/drawing/2014/main" xmlns="" val="2889288304"/>
                    </a:ext>
                  </a:extLst>
                </a:gridCol>
                <a:gridCol w="628433">
                  <a:extLst>
                    <a:ext uri="{9D8B030D-6E8A-4147-A177-3AD203B41FA5}">
                      <a16:colId xmlns:a16="http://schemas.microsoft.com/office/drawing/2014/main" xmlns="" val="2213804834"/>
                    </a:ext>
                  </a:extLst>
                </a:gridCol>
                <a:gridCol w="628433">
                  <a:extLst>
                    <a:ext uri="{9D8B030D-6E8A-4147-A177-3AD203B41FA5}">
                      <a16:colId xmlns:a16="http://schemas.microsoft.com/office/drawing/2014/main" xmlns="" val="2154346589"/>
                    </a:ext>
                  </a:extLst>
                </a:gridCol>
                <a:gridCol w="2801766">
                  <a:extLst>
                    <a:ext uri="{9D8B030D-6E8A-4147-A177-3AD203B41FA5}">
                      <a16:colId xmlns:a16="http://schemas.microsoft.com/office/drawing/2014/main" xmlns="" val="2853158660"/>
                    </a:ext>
                  </a:extLst>
                </a:gridCol>
                <a:gridCol w="733172">
                  <a:extLst>
                    <a:ext uri="{9D8B030D-6E8A-4147-A177-3AD203B41FA5}">
                      <a16:colId xmlns:a16="http://schemas.microsoft.com/office/drawing/2014/main" xmlns="" val="4271589931"/>
                    </a:ext>
                  </a:extLst>
                </a:gridCol>
              </a:tblGrid>
              <a:tr h="427633">
                <a:tc>
                  <a:txBody>
                    <a:bodyPr/>
                    <a:lstStyle/>
                    <a:p>
                      <a:pPr algn="ctr"/>
                      <a:r>
                        <a:rPr lang="ca-ES" sz="1000" b="1">
                          <a:solidFill>
                            <a:srgbClr val="000000"/>
                          </a:solidFill>
                          <a:effectLst/>
                          <a:latin typeface="Arial" panose="020B0604020202020204" pitchFamily="34" charset="0"/>
                          <a:ea typeface="Times New Roman" panose="02020603050405020304" pitchFamily="18" charset="0"/>
                        </a:rPr>
                        <a:t>Org. </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r>
                        <a:rPr lang="ca-ES" sz="1000" b="1">
                          <a:solidFill>
                            <a:srgbClr val="000000"/>
                          </a:solidFill>
                          <a:effectLst/>
                          <a:latin typeface="Arial" panose="020B0604020202020204" pitchFamily="34" charset="0"/>
                          <a:ea typeface="Times New Roman" panose="02020603050405020304" pitchFamily="18" charset="0"/>
                        </a:rPr>
                        <a:t> Prog. </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r>
                        <a:rPr lang="ca-ES" sz="1000" b="1">
                          <a:solidFill>
                            <a:srgbClr val="000000"/>
                          </a:solidFill>
                          <a:effectLst/>
                          <a:latin typeface="Arial" panose="020B0604020202020204" pitchFamily="34" charset="0"/>
                          <a:ea typeface="Times New Roman" panose="02020603050405020304" pitchFamily="18" charset="0"/>
                        </a:rPr>
                        <a:t> Econ. </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r>
                        <a:rPr lang="ca-ES" sz="1000" b="1">
                          <a:solidFill>
                            <a:srgbClr val="000000"/>
                          </a:solidFill>
                          <a:effectLst/>
                          <a:latin typeface="Arial" panose="020B0604020202020204" pitchFamily="34" charset="0"/>
                          <a:ea typeface="Times New Roman" panose="02020603050405020304" pitchFamily="18" charset="0"/>
                        </a:rPr>
                        <a:t> Sp. </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r>
                        <a:rPr lang="ca-ES" sz="1000" b="1">
                          <a:solidFill>
                            <a:srgbClr val="000000"/>
                          </a:solidFill>
                          <a:effectLst/>
                          <a:latin typeface="Arial" panose="020B0604020202020204" pitchFamily="34" charset="0"/>
                          <a:ea typeface="Times New Roman" panose="02020603050405020304" pitchFamily="18" charset="0"/>
                        </a:rPr>
                        <a:t> Descripció </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r>
                        <a:rPr lang="ca-ES" sz="1000" b="1">
                          <a:solidFill>
                            <a:srgbClr val="000000"/>
                          </a:solidFill>
                          <a:effectLst/>
                          <a:latin typeface="Arial" panose="020B0604020202020204" pitchFamily="34" charset="0"/>
                          <a:ea typeface="Times New Roman" panose="02020603050405020304" pitchFamily="18" charset="0"/>
                        </a:rPr>
                        <a:t> Import </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extLst>
                  <a:ext uri="{0D108BD9-81ED-4DB2-BD59-A6C34878D82A}">
                    <a16:rowId xmlns:a16="http://schemas.microsoft.com/office/drawing/2014/main" xmlns="" val="4051134870"/>
                  </a:ext>
                </a:extLst>
              </a:tr>
              <a:tr h="371475">
                <a:tc>
                  <a:txBody>
                    <a:bodyPr/>
                    <a:lstStyle/>
                    <a:p>
                      <a:pPr algn="ctr"/>
                      <a:r>
                        <a:rPr lang="ca-ES" sz="1000">
                          <a:solidFill>
                            <a:srgbClr val="000000"/>
                          </a:solidFill>
                          <a:effectLst/>
                          <a:latin typeface="Arial" panose="020B0604020202020204" pitchFamily="34" charset="0"/>
                          <a:ea typeface="Times New Roman" panose="02020603050405020304" pitchFamily="18" charset="0"/>
                        </a:rPr>
                        <a:t>0</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ca-ES" sz="1000">
                          <a:solidFill>
                            <a:srgbClr val="000000"/>
                          </a:solidFill>
                          <a:effectLst/>
                          <a:latin typeface="Arial" panose="020B0604020202020204" pitchFamily="34" charset="0"/>
                          <a:ea typeface="Times New Roman" panose="02020603050405020304" pitchFamily="18" charset="0"/>
                        </a:rPr>
                        <a:t>523</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ca-ES" sz="1000">
                          <a:solidFill>
                            <a:srgbClr val="000000"/>
                          </a:solidFill>
                          <a:effectLst/>
                          <a:latin typeface="Arial" panose="020B0604020202020204" pitchFamily="34" charset="0"/>
                          <a:ea typeface="Times New Roman" panose="02020603050405020304" pitchFamily="18" charset="0"/>
                        </a:rPr>
                        <a:t>227.0013</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ca-ES" sz="1000">
                          <a:solidFill>
                            <a:srgbClr val="000000"/>
                          </a:solidFill>
                          <a:effectLst/>
                          <a:latin typeface="Arial" panose="020B0604020202020204" pitchFamily="34" charset="0"/>
                          <a:ea typeface="Times New Roman" panose="02020603050405020304" pitchFamily="18" charset="0"/>
                        </a:rPr>
                        <a:t>1</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ca-ES" sz="1000">
                          <a:solidFill>
                            <a:srgbClr val="000000"/>
                          </a:solidFill>
                          <a:effectLst/>
                          <a:latin typeface="Arial" panose="020B0604020202020204" pitchFamily="34" charset="0"/>
                          <a:ea typeface="Times New Roman" panose="02020603050405020304" pitchFamily="18" charset="0"/>
                        </a:rPr>
                        <a:t>Altres treballs realitzats per persones físiques o jurídiques</a:t>
                      </a:r>
                      <a:endParaRPr lang="ca-ES" sz="1200">
                        <a:effectLst/>
                        <a:latin typeface="Times New Roman" panose="02020603050405020304" pitchFamily="18"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ca-ES" sz="1000" dirty="0">
                          <a:solidFill>
                            <a:srgbClr val="000000"/>
                          </a:solidFill>
                          <a:effectLst/>
                          <a:latin typeface="Arial" panose="020B0604020202020204" pitchFamily="34" charset="0"/>
                          <a:ea typeface="Times New Roman" panose="02020603050405020304" pitchFamily="18" charset="0"/>
                        </a:rPr>
                        <a:t>435.575,91</a:t>
                      </a:r>
                      <a:endParaRPr lang="ca-ES" sz="12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813272513"/>
                  </a:ext>
                </a:extLst>
              </a:tr>
            </a:tbl>
          </a:graphicData>
        </a:graphic>
      </p:graphicFrame>
      <p:graphicFrame>
        <p:nvGraphicFramePr>
          <p:cNvPr id="10" name="Taula 9">
            <a:extLst>
              <a:ext uri="{FF2B5EF4-FFF2-40B4-BE49-F238E27FC236}">
                <a16:creationId xmlns:a16="http://schemas.microsoft.com/office/drawing/2014/main" xmlns="" id="{96FE4301-C0BA-49BF-ADAF-0445678EEBDB}"/>
              </a:ext>
            </a:extLst>
          </p:cNvPr>
          <p:cNvGraphicFramePr>
            <a:graphicFrameLocks noGrp="1"/>
          </p:cNvGraphicFramePr>
          <p:nvPr>
            <p:extLst>
              <p:ext uri="{D42A27DB-BD31-4B8C-83A1-F6EECF244321}">
                <p14:modId xmlns:p14="http://schemas.microsoft.com/office/powerpoint/2010/main" val="2279483828"/>
              </p:ext>
            </p:extLst>
          </p:nvPr>
        </p:nvGraphicFramePr>
        <p:xfrm>
          <a:off x="1403648" y="5093369"/>
          <a:ext cx="6048669" cy="742950"/>
        </p:xfrm>
        <a:graphic>
          <a:graphicData uri="http://schemas.openxmlformats.org/drawingml/2006/table">
            <a:tbl>
              <a:tblPr firstRow="1" firstCol="1" bandRow="1"/>
              <a:tblGrid>
                <a:gridCol w="628433">
                  <a:extLst>
                    <a:ext uri="{9D8B030D-6E8A-4147-A177-3AD203B41FA5}">
                      <a16:colId xmlns:a16="http://schemas.microsoft.com/office/drawing/2014/main" xmlns="" val="3712287846"/>
                    </a:ext>
                  </a:extLst>
                </a:gridCol>
                <a:gridCol w="628433">
                  <a:extLst>
                    <a:ext uri="{9D8B030D-6E8A-4147-A177-3AD203B41FA5}">
                      <a16:colId xmlns:a16="http://schemas.microsoft.com/office/drawing/2014/main" xmlns="" val="245685843"/>
                    </a:ext>
                  </a:extLst>
                </a:gridCol>
                <a:gridCol w="628433">
                  <a:extLst>
                    <a:ext uri="{9D8B030D-6E8A-4147-A177-3AD203B41FA5}">
                      <a16:colId xmlns:a16="http://schemas.microsoft.com/office/drawing/2014/main" xmlns="" val="1904187386"/>
                    </a:ext>
                  </a:extLst>
                </a:gridCol>
                <a:gridCol w="628433">
                  <a:extLst>
                    <a:ext uri="{9D8B030D-6E8A-4147-A177-3AD203B41FA5}">
                      <a16:colId xmlns:a16="http://schemas.microsoft.com/office/drawing/2014/main" xmlns="" val="3003634367"/>
                    </a:ext>
                  </a:extLst>
                </a:gridCol>
                <a:gridCol w="2801765">
                  <a:extLst>
                    <a:ext uri="{9D8B030D-6E8A-4147-A177-3AD203B41FA5}">
                      <a16:colId xmlns:a16="http://schemas.microsoft.com/office/drawing/2014/main" xmlns="" val="3382229939"/>
                    </a:ext>
                  </a:extLst>
                </a:gridCol>
                <a:gridCol w="733172">
                  <a:extLst>
                    <a:ext uri="{9D8B030D-6E8A-4147-A177-3AD203B41FA5}">
                      <a16:colId xmlns:a16="http://schemas.microsoft.com/office/drawing/2014/main" xmlns="" val="77412334"/>
                    </a:ext>
                  </a:extLst>
                </a:gridCol>
              </a:tblGrid>
              <a:tr h="200025">
                <a:tc>
                  <a:txBody>
                    <a:bodyPr/>
                    <a:lstStyle/>
                    <a:p>
                      <a:pPr algn="ctr"/>
                      <a:r>
                        <a:rPr lang="ca-ES" sz="1000" b="1">
                          <a:solidFill>
                            <a:srgbClr val="000000"/>
                          </a:solidFill>
                          <a:effectLst/>
                          <a:latin typeface="Arial" panose="020B0604020202020204" pitchFamily="34" charset="0"/>
                          <a:ea typeface="Times New Roman" panose="02020603050405020304" pitchFamily="18" charset="0"/>
                        </a:rPr>
                        <a:t>Org.</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r>
                        <a:rPr lang="ca-ES" sz="1000" b="1">
                          <a:solidFill>
                            <a:srgbClr val="000000"/>
                          </a:solidFill>
                          <a:effectLst/>
                          <a:latin typeface="Arial" panose="020B0604020202020204" pitchFamily="34" charset="0"/>
                          <a:ea typeface="Times New Roman" panose="02020603050405020304" pitchFamily="18" charset="0"/>
                        </a:rPr>
                        <a:t>Prog.</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r>
                        <a:rPr lang="ca-ES" sz="1000" b="1">
                          <a:solidFill>
                            <a:srgbClr val="000000"/>
                          </a:solidFill>
                          <a:effectLst/>
                          <a:latin typeface="Arial" panose="020B0604020202020204" pitchFamily="34" charset="0"/>
                          <a:ea typeface="Times New Roman" panose="02020603050405020304" pitchFamily="18" charset="0"/>
                        </a:rPr>
                        <a:t>Econ.</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r>
                        <a:rPr lang="ca-ES" sz="1000" b="1">
                          <a:solidFill>
                            <a:srgbClr val="000000"/>
                          </a:solidFill>
                          <a:effectLst/>
                          <a:latin typeface="Arial" panose="020B0604020202020204" pitchFamily="34" charset="0"/>
                          <a:ea typeface="Times New Roman" panose="02020603050405020304" pitchFamily="18" charset="0"/>
                        </a:rPr>
                        <a:t>Sp.</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r>
                        <a:rPr lang="ca-ES" sz="1000" b="1">
                          <a:solidFill>
                            <a:srgbClr val="000000"/>
                          </a:solidFill>
                          <a:effectLst/>
                          <a:latin typeface="Arial" panose="020B0604020202020204" pitchFamily="34" charset="0"/>
                          <a:ea typeface="Times New Roman" panose="02020603050405020304" pitchFamily="18" charset="0"/>
                        </a:rPr>
                        <a:t> Descripció </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r>
                        <a:rPr lang="ca-ES" sz="1000" b="1">
                          <a:solidFill>
                            <a:srgbClr val="000000"/>
                          </a:solidFill>
                          <a:effectLst/>
                          <a:latin typeface="Arial" panose="020B0604020202020204" pitchFamily="34" charset="0"/>
                          <a:ea typeface="Times New Roman" panose="02020603050405020304" pitchFamily="18" charset="0"/>
                        </a:rPr>
                        <a:t> Import </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extLst>
                  <a:ext uri="{0D108BD9-81ED-4DB2-BD59-A6C34878D82A}">
                    <a16:rowId xmlns:a16="http://schemas.microsoft.com/office/drawing/2014/main" xmlns="" val="1795459336"/>
                  </a:ext>
                </a:extLst>
              </a:tr>
              <a:tr h="342900">
                <a:tc>
                  <a:txBody>
                    <a:bodyPr/>
                    <a:lstStyle/>
                    <a:p>
                      <a:pPr algn="ctr"/>
                      <a:r>
                        <a:rPr lang="ca-ES" sz="1000">
                          <a:solidFill>
                            <a:srgbClr val="000000"/>
                          </a:solidFill>
                          <a:effectLst/>
                          <a:latin typeface="Arial" panose="020B0604020202020204" pitchFamily="34" charset="0"/>
                          <a:ea typeface="Times New Roman" panose="02020603050405020304" pitchFamily="18" charset="0"/>
                        </a:rPr>
                        <a:t>0</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ca-ES" sz="1000">
                          <a:solidFill>
                            <a:srgbClr val="000000"/>
                          </a:solidFill>
                          <a:effectLst/>
                          <a:latin typeface="Arial" panose="020B0604020202020204" pitchFamily="34" charset="0"/>
                          <a:ea typeface="Times New Roman" panose="02020603050405020304" pitchFamily="18" charset="0"/>
                        </a:rPr>
                        <a:t>523</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ca-ES" sz="1000">
                          <a:solidFill>
                            <a:srgbClr val="000000"/>
                          </a:solidFill>
                          <a:effectLst/>
                          <a:latin typeface="Arial" panose="020B0604020202020204" pitchFamily="34" charset="0"/>
                          <a:ea typeface="Times New Roman" panose="02020603050405020304" pitchFamily="18" charset="0"/>
                        </a:rPr>
                        <a:t>227.0013</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ca-ES" sz="1000">
                          <a:solidFill>
                            <a:srgbClr val="000000"/>
                          </a:solidFill>
                          <a:effectLst/>
                          <a:latin typeface="Arial" panose="020B0604020202020204" pitchFamily="34" charset="0"/>
                          <a:ea typeface="Times New Roman" panose="02020603050405020304" pitchFamily="18" charset="0"/>
                        </a:rPr>
                        <a:t>1</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ca-ES" sz="1000">
                          <a:solidFill>
                            <a:srgbClr val="000000"/>
                          </a:solidFill>
                          <a:effectLst/>
                          <a:latin typeface="Arial" panose="020B0604020202020204" pitchFamily="34" charset="0"/>
                          <a:ea typeface="Times New Roman" panose="02020603050405020304" pitchFamily="18" charset="0"/>
                        </a:rPr>
                        <a:t>Altres treballs realitzats per persones físiques o jurídiques</a:t>
                      </a:r>
                      <a:endParaRPr lang="ca-ES" sz="1200">
                        <a:effectLst/>
                        <a:latin typeface="Times New Roman" panose="02020603050405020304" pitchFamily="18"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ca-ES" sz="1000" dirty="0">
                          <a:solidFill>
                            <a:srgbClr val="000000"/>
                          </a:solidFill>
                          <a:effectLst/>
                          <a:latin typeface="Arial" panose="020B0604020202020204" pitchFamily="34" charset="0"/>
                          <a:ea typeface="Times New Roman" panose="02020603050405020304" pitchFamily="18" charset="0"/>
                        </a:rPr>
                        <a:t>430.575,91</a:t>
                      </a:r>
                      <a:endParaRPr lang="ca-ES" sz="12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59939909"/>
                  </a:ext>
                </a:extLst>
              </a:tr>
              <a:tr h="200025">
                <a:tc>
                  <a:txBody>
                    <a:bodyPr/>
                    <a:lstStyle/>
                    <a:p>
                      <a:pPr algn="ctr"/>
                      <a:r>
                        <a:rPr lang="ca-ES" sz="1000">
                          <a:solidFill>
                            <a:srgbClr val="000000"/>
                          </a:solidFill>
                          <a:effectLst/>
                          <a:latin typeface="Arial" panose="020B0604020202020204" pitchFamily="34" charset="0"/>
                          <a:ea typeface="Times New Roman" panose="02020603050405020304" pitchFamily="18" charset="0"/>
                        </a:rPr>
                        <a:t>0</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ca-ES" sz="1000">
                          <a:solidFill>
                            <a:srgbClr val="000000"/>
                          </a:solidFill>
                          <a:effectLst/>
                          <a:latin typeface="Arial" panose="020B0604020202020204" pitchFamily="34" charset="0"/>
                          <a:ea typeface="Times New Roman" panose="02020603050405020304" pitchFamily="18" charset="0"/>
                        </a:rPr>
                        <a:t>523</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ca-ES" sz="1000">
                          <a:solidFill>
                            <a:srgbClr val="000000"/>
                          </a:solidFill>
                          <a:effectLst/>
                          <a:latin typeface="Arial" panose="020B0604020202020204" pitchFamily="34" charset="0"/>
                          <a:ea typeface="Times New Roman" panose="02020603050405020304" pitchFamily="18" charset="0"/>
                        </a:rPr>
                        <a:t>480.0030</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ca-ES" sz="1000">
                          <a:solidFill>
                            <a:srgbClr val="000000"/>
                          </a:solidFill>
                          <a:effectLst/>
                          <a:latin typeface="Arial" panose="020B0604020202020204" pitchFamily="34" charset="0"/>
                          <a:ea typeface="Times New Roman" panose="02020603050405020304" pitchFamily="18" charset="0"/>
                        </a:rPr>
                        <a:t>1</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r>
                        <a:rPr lang="ca-ES" sz="1000">
                          <a:solidFill>
                            <a:srgbClr val="000000"/>
                          </a:solidFill>
                          <a:effectLst/>
                          <a:latin typeface="Arial" panose="020B0604020202020204" pitchFamily="34" charset="0"/>
                          <a:ea typeface="Times New Roman" panose="02020603050405020304" pitchFamily="18" charset="0"/>
                        </a:rPr>
                        <a:t>Beques</a:t>
                      </a:r>
                      <a:endParaRPr lang="ca-ES" sz="12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ca-ES" sz="1000" dirty="0">
                          <a:solidFill>
                            <a:srgbClr val="000000"/>
                          </a:solidFill>
                          <a:effectLst/>
                          <a:latin typeface="Arial" panose="020B0604020202020204" pitchFamily="34" charset="0"/>
                          <a:ea typeface="Times New Roman" panose="02020603050405020304" pitchFamily="18" charset="0"/>
                        </a:rPr>
                        <a:t>5.000,00</a:t>
                      </a:r>
                      <a:endParaRPr lang="ca-ES" sz="12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794703114"/>
                  </a:ext>
                </a:extLst>
              </a:tr>
            </a:tbl>
          </a:graphicData>
        </a:graphic>
      </p:graphicFrame>
    </p:spTree>
    <p:extLst>
      <p:ext uri="{BB962C8B-B14F-4D97-AF65-F5344CB8AC3E}">
        <p14:creationId xmlns:p14="http://schemas.microsoft.com/office/powerpoint/2010/main" val="2297040347"/>
      </p:ext>
    </p:extLst>
  </p:cSld>
  <p:clrMapOvr>
    <a:masterClrMapping/>
  </p:clrMapOvr>
  <p:transition/>
</p:sld>
</file>

<file path=ppt/theme/theme1.xml><?xml version="1.0" encoding="utf-8"?>
<a:theme xmlns:a="http://schemas.openxmlformats.org/drawingml/2006/main" name="Disseny per defecte">
  <a:themeElements>
    <a:clrScheme name="Disseny per defec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seny per defec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ca-ES" sz="1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ca-ES" sz="1200" b="0" i="0" u="none" strike="noStrike" cap="none" normalizeH="0" baseline="0" smtClean="0">
            <a:ln>
              <a:noFill/>
            </a:ln>
            <a:solidFill>
              <a:schemeClr val="tx1"/>
            </a:solidFill>
            <a:effectLst/>
            <a:latin typeface="Arial" charset="0"/>
          </a:defRPr>
        </a:defPPr>
      </a:lstStyle>
    </a:lnDef>
  </a:objectDefaults>
  <a:extraClrSchemeLst>
    <a:extraClrScheme>
      <a:clrScheme name="Disseny per defec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seny per defec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seny per defec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seny per defec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seny per defec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seny per defec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seny per defec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seny per defec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seny per defec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seny per defec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seny per defec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seny per defec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9921</TotalTime>
  <Words>1099</Words>
  <Application>Microsoft Office PowerPoint</Application>
  <PresentationFormat>Presentació en pantalla (4:3)</PresentationFormat>
  <Paragraphs>201</Paragraphs>
  <Slides>14</Slides>
  <Notes>14</Notes>
  <HiddenSlides>0</HiddenSlides>
  <MMClips>0</MMClips>
  <ScaleCrop>false</ScaleCrop>
  <HeadingPairs>
    <vt:vector size="4" baseType="variant">
      <vt:variant>
        <vt:lpstr>Tema</vt:lpstr>
      </vt:variant>
      <vt:variant>
        <vt:i4>1</vt:i4>
      </vt:variant>
      <vt:variant>
        <vt:lpstr>Títols de les diapositives</vt:lpstr>
      </vt:variant>
      <vt:variant>
        <vt:i4>14</vt:i4>
      </vt:variant>
    </vt:vector>
  </HeadingPairs>
  <TitlesOfParts>
    <vt:vector size="15" baseType="lpstr">
      <vt:lpstr>Disseny per defecte</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vector>
  </TitlesOfParts>
  <Company>PTOP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PTOP</dc:creator>
  <cp:lastModifiedBy>Doménech Moral, Maria Eugenia</cp:lastModifiedBy>
  <cp:revision>891</cp:revision>
  <cp:lastPrinted>2021-12-17T09:30:11Z</cp:lastPrinted>
  <dcterms:created xsi:type="dcterms:W3CDTF">2007-10-11T09:46:29Z</dcterms:created>
  <dcterms:modified xsi:type="dcterms:W3CDTF">2022-02-22T17:39:43Z</dcterms:modified>
</cp:coreProperties>
</file>